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fonts/Font_4_Avenir_Next_LT_Pro_BoldItalic.fntdata" ContentType="application/x-fontdata"/>
  <Override PartName="/ppt/fonts/Font_1_Avenir_Next_LT_Pro_Regular.fntdata" ContentType="application/x-fontdata"/>
  <Override PartName="/ppt/fonts/Font_2_Avenir_Next_LT_Pro_Bold.fntdata" ContentType="application/x-fontdata"/>
  <Override PartName="/ppt/fonts/Font_3_Avenir_Next_LT_Pro_Italic.fntdata" ContentType="application/x-fontdata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presProps.xml" ContentType="application/vnd.openxmlformats-officedocument.presentationml.presProps+xml"/>
  <Override PartName="/ppt/media/image3.png" ContentType="image/png"/>
  <Override PartName="/ppt/media/image11.png" ContentType="image/png"/>
  <Override PartName="/ppt/media/image8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16.png" ContentType="image/png"/>
  <Override PartName="/ppt/media/image9.svg" ContentType="image/sv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/>
  <p:notesSz cx="7772400" cy="10058400"/>
  <p:embeddedFontLst>
    <p:embeddedFont>
      <p:font typeface="Avenir Next LT Pro"/>
      <p:regular r:id="rId32"/>
      <p:bold r:id="rId33"/>
      <p:italic r:id="rId34"/>
      <p:boldItalic r:id="rId35"/>
    </p:embeddedFont>
    <p:embeddedFont>
      <p:font typeface="Microsoft YaHei"/>
    </p:embeddedFont>
    <p:embeddedFont>
      <p:font typeface="Lucida Sans"/>
    </p:embeddedFont>
  </p:embeddedFon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font" Target="fonts/Font_1_Avenir_Next_LT_Pro_Regular.fntdata"/><Relationship Id="rId33" Type="http://schemas.openxmlformats.org/officeDocument/2006/relationships/font" Target="fonts/Font_2_Avenir_Next_LT_Pro_Bold.fntdata"/><Relationship Id="rId34" Type="http://schemas.openxmlformats.org/officeDocument/2006/relationships/font" Target="fonts/Font_3_Avenir_Next_LT_Pro_Italic.fntdata"/><Relationship Id="rId35" Type="http://schemas.openxmlformats.org/officeDocument/2006/relationships/font" Target="fonts/Font_4_Avenir_Next_LT_Pro_BoldItalic.fntdata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6"/>
          <p:cNvSpPr/>
          <p:nvPr/>
        </p:nvSpPr>
        <p:spPr>
          <a:xfrm>
            <a:off x="499320" y="1150200"/>
            <a:ext cx="8187120" cy="284256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56840" y="2228760"/>
            <a:ext cx="95400" cy="685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09280" y="1454040"/>
            <a:ext cx="7632360" cy="224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96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9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BF1FCF-8606-4BD4-A9C8-A6CD5CBEF97D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7"/>
          <p:cNvSpPr/>
          <p:nvPr/>
        </p:nvSpPr>
        <p:spPr>
          <a:xfrm>
            <a:off x="418680" y="3736080"/>
            <a:ext cx="8350560" cy="61668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374040" y="3839040"/>
            <a:ext cx="109080" cy="410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18320" y="480240"/>
            <a:ext cx="8167320" cy="308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700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174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1174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31080" y="3826800"/>
            <a:ext cx="7954560" cy="43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0000" lnSpcReduction="19999"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25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 idx="26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27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FD5971-5F42-438E-9637-909A86F8F013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8"/>
          <p:cNvSpPr/>
          <p:nvPr/>
        </p:nvSpPr>
        <p:spPr>
          <a:xfrm>
            <a:off x="418680" y="0"/>
            <a:ext cx="8375040" cy="151344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 useBgFill="1">
        <p:nvSpPr>
          <p:cNvPr id="62" name="Rectangle 10"/>
          <p:cNvSpPr/>
          <p:nvPr/>
        </p:nvSpPr>
        <p:spPr>
          <a:xfrm>
            <a:off x="425160" y="0"/>
            <a:ext cx="8366040" cy="150804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Rectangle 12"/>
          <p:cNvSpPr/>
          <p:nvPr/>
        </p:nvSpPr>
        <p:spPr>
          <a:xfrm>
            <a:off x="374040" y="590400"/>
            <a:ext cx="95400" cy="52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6640" y="411480"/>
            <a:ext cx="7625520" cy="88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25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711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71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6640" y="1858680"/>
            <a:ext cx="3702600" cy="276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9560" y="1858680"/>
            <a:ext cx="3702600" cy="276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28"/>
          </p:nvPr>
        </p:nvSpPr>
        <p:spPr>
          <a:xfrm>
            <a:off x="8366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29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30"/>
          </p:nvPr>
        </p:nvSpPr>
        <p:spPr>
          <a:xfrm>
            <a:off x="640548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35FFBC-7413-4EB1-8802-2BF9C48F0160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10"/>
          <p:cNvSpPr/>
          <p:nvPr/>
        </p:nvSpPr>
        <p:spPr>
          <a:xfrm>
            <a:off x="418680" y="0"/>
            <a:ext cx="8375040" cy="151344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 useBgFill="1">
        <p:nvSpPr>
          <p:cNvPr id="71" name="Rectangle 12"/>
          <p:cNvSpPr/>
          <p:nvPr/>
        </p:nvSpPr>
        <p:spPr>
          <a:xfrm>
            <a:off x="425160" y="0"/>
            <a:ext cx="8366040" cy="150804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Rectangle 14"/>
          <p:cNvSpPr/>
          <p:nvPr/>
        </p:nvSpPr>
        <p:spPr>
          <a:xfrm>
            <a:off x="374040" y="590400"/>
            <a:ext cx="95400" cy="52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6640" y="411480"/>
            <a:ext cx="7625520" cy="88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25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711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71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6640" y="1779480"/>
            <a:ext cx="3702600" cy="61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27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4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6640" y="2402640"/>
            <a:ext cx="3702600" cy="22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27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4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759560" y="1779480"/>
            <a:ext cx="3702600" cy="61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427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4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759560" y="2402640"/>
            <a:ext cx="3702600" cy="22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27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4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dt" idx="31"/>
          </p:nvPr>
        </p:nvSpPr>
        <p:spPr>
          <a:xfrm>
            <a:off x="8366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ftr" idx="32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8"/>
          <p:cNvSpPr>
            <a:spLocks noGrp="1"/>
          </p:cNvSpPr>
          <p:nvPr>
            <p:ph type="sldNum" idx="33"/>
          </p:nvPr>
        </p:nvSpPr>
        <p:spPr>
          <a:xfrm>
            <a:off x="640548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6A06A0-AC60-4D28-8786-E3F734E1AD3A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dt" idx="4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5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6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AC626B-4B24-458E-9994-A6786EF06A98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/>
          <p:cNvSpPr/>
          <p:nvPr/>
        </p:nvSpPr>
        <p:spPr>
          <a:xfrm>
            <a:off x="418680" y="871560"/>
            <a:ext cx="2804760" cy="348192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374040" y="1213920"/>
            <a:ext cx="109080" cy="61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51600" y="1282320"/>
            <a:ext cx="2324160" cy="12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7500" lnSpcReduction="19999"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0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6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723840" y="1282320"/>
            <a:ext cx="5046840" cy="307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427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427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5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35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51600" y="2571840"/>
            <a:ext cx="2324160" cy="154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7"/>
          </p:nvPr>
        </p:nvSpPr>
        <p:spPr>
          <a:xfrm>
            <a:off x="65160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ftr" idx="8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sldNum" idx="9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2A55B4-3CE4-4B91-AD27-730156A9F323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/>
          <p:cNvSpPr/>
          <p:nvPr/>
        </p:nvSpPr>
        <p:spPr>
          <a:xfrm>
            <a:off x="418680" y="871560"/>
            <a:ext cx="2804760" cy="348192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374040" y="1213920"/>
            <a:ext cx="109080" cy="616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51600" y="1282320"/>
            <a:ext cx="2324160" cy="128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7500" lnSpcReduction="19999"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05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6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723840" y="870840"/>
            <a:ext cx="5046840" cy="348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40000" lnSpcReduction="19999"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the outline text format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Sixth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98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Seventh Outline Level</a:t>
            </a:r>
            <a:endParaRPr b="0" lang="en-US" sz="49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51600" y="2578680"/>
            <a:ext cx="2324160" cy="15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10"/>
          </p:nvPr>
        </p:nvSpPr>
        <p:spPr>
          <a:xfrm>
            <a:off x="65160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11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sldNum" idx="12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6D4D5D-BD79-4EC2-BD9B-3151803E7278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32000" y="843480"/>
            <a:ext cx="8276760" cy="2378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50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422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142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dt" idx="13"/>
          </p:nvPr>
        </p:nvSpPr>
        <p:spPr>
          <a:xfrm>
            <a:off x="43200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ftr" idx="14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sldNum" idx="15"/>
          </p:nvPr>
        </p:nvSpPr>
        <p:spPr>
          <a:xfrm>
            <a:off x="66524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9B5AF0-804C-4D81-B419-F9FDD3539F5C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Rectangle 7"/>
          <p:cNvSpPr/>
          <p:nvPr/>
        </p:nvSpPr>
        <p:spPr>
          <a:xfrm rot="5400000">
            <a:off x="643680" y="259560"/>
            <a:ext cx="109080" cy="52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Rectangle 9"/>
          <p:cNvSpPr/>
          <p:nvPr/>
        </p:nvSpPr>
        <p:spPr>
          <a:xfrm flipV="1">
            <a:off x="434160" y="3374640"/>
            <a:ext cx="8275320" cy="129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160" cy="99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160" cy="326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6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7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8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458962-27B5-463D-8D48-2E726AADFE45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543720" y="273960"/>
            <a:ext cx="1971000" cy="435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28560" y="273960"/>
            <a:ext cx="5799960" cy="435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9"/>
          </p:nvPr>
        </p:nvSpPr>
        <p:spPr>
          <a:xfrm>
            <a:off x="62856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20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21"/>
          </p:nvPr>
        </p:nvSpPr>
        <p:spPr>
          <a:xfrm>
            <a:off x="64580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01B840-3AD6-4428-945F-4153724AEA71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70000" lnSpcReduction="1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19760" cy="341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rmAutofit fontScale="92500" lnSpcReduction="9999"/>
          </a:bodyPr>
          <a:p>
            <a:pPr marL="432000" indent="-3240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7688520" y="4716360"/>
            <a:ext cx="145512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854010D8-0AA6-4512-9E58-DC86C625B978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7"/>
          <p:cNvSpPr/>
          <p:nvPr/>
        </p:nvSpPr>
        <p:spPr>
          <a:xfrm>
            <a:off x="418680" y="0"/>
            <a:ext cx="8375040" cy="151344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 useBgFill="1">
        <p:nvSpPr>
          <p:cNvPr id="47" name="Rectangle 9"/>
          <p:cNvSpPr/>
          <p:nvPr/>
        </p:nvSpPr>
        <p:spPr>
          <a:xfrm>
            <a:off x="425160" y="0"/>
            <a:ext cx="8366040" cy="150804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Rectangle 11"/>
          <p:cNvSpPr/>
          <p:nvPr/>
        </p:nvSpPr>
        <p:spPr>
          <a:xfrm>
            <a:off x="374040" y="590400"/>
            <a:ext cx="95400" cy="52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6640" y="411480"/>
            <a:ext cx="7625520" cy="88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62500" lnSpcReduction="19999"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711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title style</a:t>
            </a:r>
            <a:endParaRPr b="0" lang="en-US" sz="71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36640" y="1858680"/>
            <a:ext cx="7625520" cy="276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Click to 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22"/>
          </p:nvPr>
        </p:nvSpPr>
        <p:spPr>
          <a:xfrm>
            <a:off x="83664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&lt;date/time&gt;</a:t>
            </a:r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23"/>
          </p:nvPr>
        </p:nvSpPr>
        <p:spPr>
          <a:xfrm>
            <a:off x="3029040" y="4767120"/>
            <a:ext cx="308556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24"/>
          </p:nvPr>
        </p:nvSpPr>
        <p:spPr>
          <a:xfrm>
            <a:off x="6405480" y="4767120"/>
            <a:ext cx="2056680" cy="27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4FD204-2552-45F6-B7B2-F817999967AD}" type="slidenum">
              <a:rPr b="0" lang="en-US" sz="213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b="0" lang="en-US" sz="213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anthropic.com/news/model-context-protocol" TargetMode="External"/><Relationship Id="rId2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svg"/><Relationship Id="rId3" Type="http://schemas.openxmlformats.org/officeDocument/2006/relationships/slideLayout" Target="../slideLayouts/slideLayout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8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8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38400"/>
            <a:ext cx="7883640" cy="3049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Open source agents</a:t>
            </a:r>
            <a:endParaRPr b="0" lang="en-US" sz="5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8560" y="3538800"/>
            <a:ext cx="4056840" cy="12960"/>
          </a:xfrm>
          <a:custGeom>
            <a:avLst/>
            <a:gdLst>
              <a:gd name="textAreaLeft" fmla="*/ 0 w 4056840"/>
              <a:gd name="textAreaRight" fmla="*/ 4057560 w 4056840"/>
              <a:gd name="textAreaTop" fmla="*/ 0 h 12960"/>
              <a:gd name="textAreaBottom" fmla="*/ 13680 h 12960"/>
              <a:gd name="GluePoint1X" fmla="*/ 0 w 4057650"/>
              <a:gd name="GluePoint1Y" fmla="*/ 0 h 13716"/>
              <a:gd name="GluePoint2X" fmla="*/ 757428 w 4057650"/>
              <a:gd name="GluePoint2Y" fmla="*/ 0 h 13716"/>
              <a:gd name="GluePoint3X" fmla="*/ 1474279 w 4057650"/>
              <a:gd name="GluePoint3Y" fmla="*/ 0 h 13716"/>
              <a:gd name="GluePoint4X" fmla="*/ 2191131 w 4057650"/>
              <a:gd name="GluePoint4Y" fmla="*/ 0 h 13716"/>
              <a:gd name="GluePoint5X" fmla="*/ 2745676 w 4057650"/>
              <a:gd name="GluePoint5Y" fmla="*/ 0 h 13716"/>
              <a:gd name="GluePoint6X" fmla="*/ 3340798 w 4057650"/>
              <a:gd name="GluePoint6Y" fmla="*/ 0 h 13716"/>
              <a:gd name="GluePoint7X" fmla="*/ 4057650 w 4057650"/>
              <a:gd name="GluePoint7Y" fmla="*/ 0 h 13716"/>
              <a:gd name="GluePoint8X" fmla="*/ 4057650 w 4057650"/>
              <a:gd name="GluePoint8Y" fmla="*/ 13716 h 13716"/>
              <a:gd name="GluePoint9X" fmla="*/ 3381375 w 4057650"/>
              <a:gd name="GluePoint9Y" fmla="*/ 13716 h 13716"/>
              <a:gd name="GluePoint10X" fmla="*/ 2826830 w 4057650"/>
              <a:gd name="GluePoint10Y" fmla="*/ 13716 h 13716"/>
              <a:gd name="GluePoint11X" fmla="*/ 2272284 w 4057650"/>
              <a:gd name="GluePoint11Y" fmla="*/ 13716 h 13716"/>
              <a:gd name="GluePoint12X" fmla="*/ 1555432 w 4057650"/>
              <a:gd name="GluePoint12Y" fmla="*/ 13716 h 13716"/>
              <a:gd name="GluePoint13X" fmla="*/ 960310 w 4057650"/>
              <a:gd name="GluePoint13Y" fmla="*/ 13716 h 13716"/>
              <a:gd name="GluePoint14X" fmla="*/ 0 w 4057650"/>
              <a:gd name="GluePoint14Y" fmla="*/ 13716 h 13716"/>
              <a:gd name="GluePoint15X" fmla="*/ 0 w 4057650"/>
              <a:gd name="GluePoint15Y" fmla="*/ 0 h 1371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</a:cxnLst>
            <a:rect l="textAreaLeft" t="textAreaTop" r="textAreaRight" b="textAreaBottom"/>
            <a:pathLst>
              <a:path fill="none" w="4057650" h="13716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378" y="4708"/>
                  <a:pt x="4057987" y="7132"/>
                  <a:pt x="4057650" y="13716"/>
                </a:cubicBezTo>
                <a:cubicBezTo>
                  <a:pt x="3743404" y="35553"/>
                  <a:pt x="3625516" y="-19495"/>
                  <a:pt x="3381375" y="13716"/>
                </a:cubicBezTo>
                <a:cubicBezTo>
                  <a:pt x="3137235" y="46927"/>
                  <a:pt x="2946571" y="-4571"/>
                  <a:pt x="2826830" y="13716"/>
                </a:cubicBezTo>
                <a:cubicBezTo>
                  <a:pt x="2707090" y="32003"/>
                  <a:pt x="2402756" y="-3140"/>
                  <a:pt x="2272284" y="13716"/>
                </a:cubicBezTo>
                <a:cubicBezTo>
                  <a:pt x="2141812" y="30572"/>
                  <a:pt x="1895935" y="13627"/>
                  <a:pt x="1555432" y="13716"/>
                </a:cubicBezTo>
                <a:cubicBezTo>
                  <a:pt x="1214929" y="13805"/>
                  <a:pt x="1103072" y="9931"/>
                  <a:pt x="960310" y="13716"/>
                </a:cubicBezTo>
                <a:cubicBezTo>
                  <a:pt x="817548" y="17501"/>
                  <a:pt x="402272" y="-33931"/>
                  <a:pt x="0" y="13716"/>
                </a:cubicBezTo>
                <a:cubicBezTo>
                  <a:pt x="-460" y="10837"/>
                  <a:pt x="38" y="6680"/>
                  <a:pt x="0" y="0"/>
                </a:cubicBezTo>
                <a:close/>
              </a:path>
              <a:path stroke="0" w="4057650" h="13716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980" y="3019"/>
                  <a:pt x="4057134" y="10425"/>
                  <a:pt x="4057650" y="13716"/>
                </a:cubicBezTo>
                <a:cubicBezTo>
                  <a:pt x="3865148" y="-7885"/>
                  <a:pt x="3702543" y="44896"/>
                  <a:pt x="3381375" y="13716"/>
                </a:cubicBezTo>
                <a:cubicBezTo>
                  <a:pt x="3060208" y="-17464"/>
                  <a:pt x="2956571" y="-13250"/>
                  <a:pt x="2826830" y="13716"/>
                </a:cubicBezTo>
                <a:cubicBezTo>
                  <a:pt x="2697089" y="40682"/>
                  <a:pt x="2411031" y="38582"/>
                  <a:pt x="2150555" y="13716"/>
                </a:cubicBezTo>
                <a:cubicBezTo>
                  <a:pt x="1890080" y="-11150"/>
                  <a:pt x="1741827" y="-5187"/>
                  <a:pt x="1474280" y="13716"/>
                </a:cubicBezTo>
                <a:cubicBezTo>
                  <a:pt x="1206734" y="32619"/>
                  <a:pt x="998203" y="28763"/>
                  <a:pt x="838581" y="13716"/>
                </a:cubicBezTo>
                <a:cubicBezTo>
                  <a:pt x="678959" y="-1331"/>
                  <a:pt x="187101" y="-17784"/>
                  <a:pt x="0" y="13716"/>
                </a:cubicBezTo>
                <a:cubicBezTo>
                  <a:pt x="-114" y="7033"/>
                  <a:pt x="103" y="342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686800" y="460188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FC0A8D70-8FAD-41BF-B8F1-5C1F10E16ED6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4F2AEB-BE87-4830-9E67-9CD917C6224C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21480" y="138600"/>
            <a:ext cx="3550320" cy="572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Linear Agent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2" descr="A diagram of a process&#10;&#10;AI-generated content may be incorrect."/>
          <p:cNvPicPr/>
          <p:nvPr/>
        </p:nvPicPr>
        <p:blipFill>
          <a:blip r:embed="rId1"/>
          <a:stretch/>
        </p:blipFill>
        <p:spPr>
          <a:xfrm>
            <a:off x="719280" y="850680"/>
            <a:ext cx="7823880" cy="3954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8686800" y="471600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CD9DB879-F691-44D5-ABF7-897631F83C7A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DE48A0-FEE5-4012-9149-07ED26C181BD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58560" y="841680"/>
            <a:ext cx="3016800" cy="240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Hierarchical Agent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0600" y="259560"/>
            <a:ext cx="109080" cy="5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3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20" y="3410280"/>
            <a:ext cx="3016800" cy="1296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Calibri"/>
              <a:ea typeface="Arial"/>
            </a:endParaRPr>
          </a:p>
        </p:txBody>
      </p:sp>
      <p:pic>
        <p:nvPicPr>
          <p:cNvPr id="134" name="Picture 5" descr="A diagram of a diagram&#10;&#10;AI-generated content may be incorrect."/>
          <p:cNvPicPr/>
          <p:nvPr/>
        </p:nvPicPr>
        <p:blipFill>
          <a:blip r:embed="rId1"/>
          <a:srcRect l="2829" t="0" r="268" b="0"/>
          <a:stretch/>
        </p:blipFill>
        <p:spPr>
          <a:xfrm>
            <a:off x="3237120" y="583560"/>
            <a:ext cx="5781600" cy="3778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8599320" y="461376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5E277C8F-B1EB-40AE-A12B-340A135DA498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8F5E35-1E77-4176-8905-B7E30D8099D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1800" y="1763640"/>
            <a:ext cx="2818800" cy="55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Iterative Agent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0600" y="259560"/>
            <a:ext cx="109080" cy="52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39" name="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720" y="3410280"/>
            <a:ext cx="3016800" cy="1296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Calibri"/>
              <a:ea typeface="Arial"/>
            </a:endParaRPr>
          </a:p>
        </p:txBody>
      </p:sp>
      <p:pic>
        <p:nvPicPr>
          <p:cNvPr id="140" name="Picture 5" descr="A diagram of a process&#10;&#10;AI-generated content may be incorrect."/>
          <p:cNvPicPr/>
          <p:nvPr/>
        </p:nvPicPr>
        <p:blipFill>
          <a:blip r:embed="rId1"/>
          <a:srcRect l="3094" t="0" r="3" b="0"/>
          <a:stretch/>
        </p:blipFill>
        <p:spPr>
          <a:xfrm>
            <a:off x="3084480" y="583560"/>
            <a:ext cx="5865480" cy="403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8658360" y="471600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C0B01430-401C-4E95-A27A-ACF4F3AA0CB5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573214-884B-482C-A5E7-65591F707BB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2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31080" y="411480"/>
            <a:ext cx="27000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Perplexity AI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08360" y="2444040"/>
            <a:ext cx="3359880" cy="12960"/>
          </a:xfrm>
          <a:custGeom>
            <a:avLst/>
            <a:gdLst>
              <a:gd name="textAreaLeft" fmla="*/ 0 w 3359880"/>
              <a:gd name="textAreaRight" fmla="*/ 3360600 w 3359880"/>
              <a:gd name="textAreaTop" fmla="*/ 0 h 12960"/>
              <a:gd name="textAreaBottom" fmla="*/ 13680 h 12960"/>
              <a:gd name="GluePoint1X" fmla="*/ 0 w 3360420"/>
              <a:gd name="GluePoint1Y" fmla="*/ 0 h 13716"/>
              <a:gd name="GluePoint2X" fmla="*/ 638480 w 3360420"/>
              <a:gd name="GluePoint2Y" fmla="*/ 0 h 13716"/>
              <a:gd name="GluePoint3X" fmla="*/ 1310564 w 3360420"/>
              <a:gd name="GluePoint3Y" fmla="*/ 0 h 13716"/>
              <a:gd name="GluePoint4X" fmla="*/ 2016252 w 3360420"/>
              <a:gd name="GluePoint4Y" fmla="*/ 0 h 13716"/>
              <a:gd name="GluePoint5X" fmla="*/ 2721940 w 3360420"/>
              <a:gd name="GluePoint5Y" fmla="*/ 0 h 13716"/>
              <a:gd name="GluePoint6X" fmla="*/ 3360420 w 3360420"/>
              <a:gd name="GluePoint6Y" fmla="*/ 0 h 13716"/>
              <a:gd name="GluePoint7X" fmla="*/ 3360420 w 3360420"/>
              <a:gd name="GluePoint7Y" fmla="*/ 13716 h 13716"/>
              <a:gd name="GluePoint8X" fmla="*/ 2621128 w 3360420"/>
              <a:gd name="GluePoint8Y" fmla="*/ 13716 h 13716"/>
              <a:gd name="GluePoint9X" fmla="*/ 1881835 w 3360420"/>
              <a:gd name="GluePoint9Y" fmla="*/ 13716 h 13716"/>
              <a:gd name="GluePoint10X" fmla="*/ 1209751 w 3360420"/>
              <a:gd name="GluePoint10Y" fmla="*/ 13716 h 13716"/>
              <a:gd name="GluePoint11X" fmla="*/ 0 w 3360420"/>
              <a:gd name="GluePoint11Y" fmla="*/ 13716 h 13716"/>
              <a:gd name="GluePoint12X" fmla="*/ 0 w 3360420"/>
              <a:gd name="GluePoint12Y" fmla="*/ 0 h 1371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fill="none" w="3360420" h="13716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940" y="2989"/>
                  <a:pt x="3359779" y="10166"/>
                  <a:pt x="3360420" y="13716"/>
                </a:cubicBezTo>
                <a:cubicBezTo>
                  <a:pt x="3047302" y="-18841"/>
                  <a:pt x="2960325" y="10240"/>
                  <a:pt x="2621128" y="13716"/>
                </a:cubicBezTo>
                <a:cubicBezTo>
                  <a:pt x="2281931" y="17192"/>
                  <a:pt x="2176842" y="26844"/>
                  <a:pt x="1881835" y="13716"/>
                </a:cubicBezTo>
                <a:cubicBezTo>
                  <a:pt x="1586828" y="588"/>
                  <a:pt x="1449984" y="-8996"/>
                  <a:pt x="1209751" y="13716"/>
                </a:cubicBezTo>
                <a:cubicBezTo>
                  <a:pt x="969518" y="36428"/>
                  <a:pt x="318488" y="55902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stroke="0" w="3360420" h="13716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59928" y="2764"/>
                  <a:pt x="3360118" y="8747"/>
                  <a:pt x="3360420" y="13716"/>
                </a:cubicBezTo>
                <a:cubicBezTo>
                  <a:pt x="3025528" y="-15604"/>
                  <a:pt x="2845368" y="35037"/>
                  <a:pt x="2688336" y="13716"/>
                </a:cubicBezTo>
                <a:cubicBezTo>
                  <a:pt x="2531304" y="-7605"/>
                  <a:pt x="2279760" y="-9642"/>
                  <a:pt x="1949044" y="13716"/>
                </a:cubicBezTo>
                <a:cubicBezTo>
                  <a:pt x="1618328" y="37074"/>
                  <a:pt x="1624903" y="7505"/>
                  <a:pt x="1377772" y="13716"/>
                </a:cubicBezTo>
                <a:cubicBezTo>
                  <a:pt x="1130641" y="19927"/>
                  <a:pt x="973925" y="-19083"/>
                  <a:pt x="705688" y="13716"/>
                </a:cubicBezTo>
                <a:cubicBezTo>
                  <a:pt x="437451" y="46515"/>
                  <a:pt x="236989" y="-13738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3844800" y="414000"/>
            <a:ext cx="46674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Query Planner: Interprets intent, breaks into sub-queries.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Retriever Agent: Executes web searches, fetches sources.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Ranker/Filter Agent: Evaluates source relevance &amp; credibility.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Synthesizer Agent: Combines findings into coherent answer.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Citation Agent: Links claims to sources.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8658360" y="471600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1C9B069-603D-4236-81C9-123C6F93AAAF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569DF4-E7E4-46DA-97C9-CE9F0AA4792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48" name="Freeform: Shape 1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1562040"/>
          </a:xfrm>
          <a:custGeom>
            <a:avLst/>
            <a:gdLst>
              <a:gd name="textAreaLeft" fmla="*/ 0 w 9143280"/>
              <a:gd name="textAreaRight" fmla="*/ 9144000 w 9143280"/>
              <a:gd name="textAreaTop" fmla="*/ 0 h 1562040"/>
              <a:gd name="textAreaBottom" fmla="*/ 1562760 h 1562040"/>
              <a:gd name="GluePoint1X" fmla="*/ 0 w 12191999"/>
              <a:gd name="GluePoint1Y" fmla="*/ 0 h 2083506"/>
              <a:gd name="GluePoint2X" fmla="*/ 9429748 w 12191999"/>
              <a:gd name="GluePoint2Y" fmla="*/ 0 h 2083506"/>
              <a:gd name="GluePoint3X" fmla="*/ 9429748 w 12191999"/>
              <a:gd name="GluePoint3Y" fmla="*/ 1 h 2083506"/>
              <a:gd name="GluePoint4X" fmla="*/ 12191999 w 12191999"/>
              <a:gd name="GluePoint4Y" fmla="*/ 1 h 2083506"/>
              <a:gd name="GluePoint5X" fmla="*/ 12191999 w 12191999"/>
              <a:gd name="GluePoint5Y" fmla="*/ 1164372 h 2083506"/>
              <a:gd name="GluePoint6X" fmla="*/ 12147852 w 12191999"/>
              <a:gd name="GluePoint6Y" fmla="*/ 1163783 h 2083506"/>
              <a:gd name="GluePoint7X" fmla="*/ 11993604 w 12191999"/>
              <a:gd name="GluePoint7Y" fmla="*/ 1153496 h 2083506"/>
              <a:gd name="GluePoint8X" fmla="*/ 11865319 w 12191999"/>
              <a:gd name="GluePoint8Y" fmla="*/ 1176624 h 2083506"/>
              <a:gd name="GluePoint9X" fmla="*/ 11718353 w 12191999"/>
              <a:gd name="GluePoint9Y" fmla="*/ 1209136 h 2083506"/>
              <a:gd name="GluePoint10X" fmla="*/ 11609067 w 12191999"/>
              <a:gd name="GluePoint10Y" fmla="*/ 1218512 h 2083506"/>
              <a:gd name="GluePoint11X" fmla="*/ 11545958 w 12191999"/>
              <a:gd name="GluePoint11Y" fmla="*/ 1240430 h 2083506"/>
              <a:gd name="GluePoint12X" fmla="*/ 11445770 w 12191999"/>
              <a:gd name="GluePoint12Y" fmla="*/ 1225780 h 2083506"/>
              <a:gd name="GluePoint13X" fmla="*/ 11398842 w 12191999"/>
              <a:gd name="GluePoint13Y" fmla="*/ 1227250 h 2083506"/>
              <a:gd name="GluePoint14X" fmla="*/ 11240093 w 12191999"/>
              <a:gd name="GluePoint14Y" fmla="*/ 1266797 h 2083506"/>
              <a:gd name="GluePoint15X" fmla="*/ 11141364 w 12191999"/>
              <a:gd name="GluePoint15Y" fmla="*/ 1288059 h 2083506"/>
              <a:gd name="GluePoint16X" fmla="*/ 11015396 w 12191999"/>
              <a:gd name="GluePoint16Y" fmla="*/ 1353104 h 2083506"/>
              <a:gd name="GluePoint17X" fmla="*/ 10973905 w 12191999"/>
              <a:gd name="GluePoint17Y" fmla="*/ 1365109 h 2083506"/>
              <a:gd name="GluePoint18X" fmla="*/ 10904858 w 12191999"/>
              <a:gd name="GluePoint18Y" fmla="*/ 1371966 h 2083506"/>
              <a:gd name="GluePoint19X" fmla="*/ 10827883 w 12191999"/>
              <a:gd name="GluePoint19Y" fmla="*/ 1410270 h 2083506"/>
              <a:gd name="GluePoint20X" fmla="*/ 10690996 w 12191999"/>
              <a:gd name="GluePoint20Y" fmla="*/ 1426394 h 2083506"/>
              <a:gd name="GluePoint21X" fmla="*/ 10624461 w 12191999"/>
              <a:gd name="GluePoint21Y" fmla="*/ 1444283 h 2083506"/>
              <a:gd name="GluePoint22X" fmla="*/ 10517208 w 12191999"/>
              <a:gd name="GluePoint22Y" fmla="*/ 1478947 h 2083506"/>
              <a:gd name="GluePoint23X" fmla="*/ 10497937 w 12191999"/>
              <a:gd name="GluePoint23Y" fmla="*/ 1469831 h 2083506"/>
              <a:gd name="GluePoint24X" fmla="*/ 10471201 w 12191999"/>
              <a:gd name="GluePoint24Y" fmla="*/ 1486037 h 2083506"/>
              <a:gd name="GluePoint25X" fmla="*/ 10448263 w 12191999"/>
              <a:gd name="GluePoint25Y" fmla="*/ 1478223 h 2083506"/>
              <a:gd name="GluePoint26X" fmla="*/ 10388089 w 12191999"/>
              <a:gd name="GluePoint26Y" fmla="*/ 1507175 h 2083506"/>
              <a:gd name="GluePoint27X" fmla="*/ 10333720 w 12191999"/>
              <a:gd name="GluePoint27Y" fmla="*/ 1515848 h 2083506"/>
              <a:gd name="GluePoint28X" fmla="*/ 10104338 w 12191999"/>
              <a:gd name="GluePoint28Y" fmla="*/ 1569424 h 2083506"/>
              <a:gd name="GluePoint29X" fmla="*/ 9910445 w 12191999"/>
              <a:gd name="GluePoint29Y" fmla="*/ 1632275 h 2083506"/>
              <a:gd name="GluePoint30X" fmla="*/ 9770872 w 12191999"/>
              <a:gd name="GluePoint30Y" fmla="*/ 1688088 h 2083506"/>
              <a:gd name="GluePoint31X" fmla="*/ 9733849 w 12191999"/>
              <a:gd name="GluePoint31Y" fmla="*/ 1700034 h 2083506"/>
              <a:gd name="GluePoint32X" fmla="*/ 9703714 w 12191999"/>
              <a:gd name="GluePoint32Y" fmla="*/ 1730093 h 2083506"/>
              <a:gd name="GluePoint33X" fmla="*/ 9698351 w 12191999"/>
              <a:gd name="GluePoint33Y" fmla="*/ 1730377 h 2083506"/>
              <a:gd name="GluePoint34X" fmla="*/ 9632895 w 12191999"/>
              <a:gd name="GluePoint34Y" fmla="*/ 1736363 h 2083506"/>
              <a:gd name="GluePoint35X" fmla="*/ 9569107 w 12191999"/>
              <a:gd name="GluePoint35Y" fmla="*/ 1741010 h 2083506"/>
              <a:gd name="GluePoint36X" fmla="*/ 9536451 w 12191999"/>
              <a:gd name="GluePoint36Y" fmla="*/ 1755120 h 2083506"/>
              <a:gd name="GluePoint37X" fmla="*/ 9529385 w 12191999"/>
              <a:gd name="GluePoint37Y" fmla="*/ 1757515 h 2083506"/>
              <a:gd name="GluePoint38X" fmla="*/ 9498527 w 12191999"/>
              <a:gd name="GluePoint38Y" fmla="*/ 1753117 h 2083506"/>
              <a:gd name="GluePoint39X" fmla="*/ 9436642 w 12191999"/>
              <a:gd name="GluePoint39Y" fmla="*/ 1755478 h 2083506"/>
              <a:gd name="GluePoint40X" fmla="*/ 9429748 w 12191999"/>
              <a:gd name="GluePoint40Y" fmla="*/ 1756317 h 2083506"/>
              <a:gd name="GluePoint41X" fmla="*/ 9429748 w 12191999"/>
              <a:gd name="GluePoint41Y" fmla="*/ 1768745 h 2083506"/>
              <a:gd name="GluePoint42X" fmla="*/ 9425802 w 12191999"/>
              <a:gd name="GluePoint42Y" fmla="*/ 1769273 h 2083506"/>
              <a:gd name="GluePoint43X" fmla="*/ 9349763 w 12191999"/>
              <a:gd name="GluePoint43Y" fmla="*/ 1776107 h 2083506"/>
              <a:gd name="GluePoint44X" fmla="*/ 9256503 w 12191999"/>
              <a:gd name="GluePoint44Y" fmla="*/ 1800699 h 2083506"/>
              <a:gd name="GluePoint45X" fmla="*/ 9222873 w 12191999"/>
              <a:gd name="GluePoint45Y" fmla="*/ 1803003 h 2083506"/>
              <a:gd name="GluePoint46X" fmla="*/ 9224095 w 12191999"/>
              <a:gd name="GluePoint46Y" fmla="*/ 1807355 h 2083506"/>
              <a:gd name="GluePoint47X" fmla="*/ 9211603 w 12191999"/>
              <a:gd name="GluePoint47Y" fmla="*/ 1807675 h 2083506"/>
              <a:gd name="GluePoint48X" fmla="*/ 9183719 w 12191999"/>
              <a:gd name="GluePoint48Y" fmla="*/ 1807781 h 2083506"/>
              <a:gd name="GluePoint49X" fmla="*/ 9100221 w 12191999"/>
              <a:gd name="GluePoint49Y" fmla="*/ 1808989 h 2083506"/>
              <a:gd name="GluePoint50X" fmla="*/ 9077439 w 12191999"/>
              <a:gd name="GluePoint50Y" fmla="*/ 1817333 h 2083506"/>
              <a:gd name="GluePoint51X" fmla="*/ 9055889 w 12191999"/>
              <a:gd name="GluePoint51Y" fmla="*/ 1817464 h 2083506"/>
              <a:gd name="GluePoint52X" fmla="*/ 8930912 w 12191999"/>
              <a:gd name="GluePoint52Y" fmla="*/ 1828648 h 2083506"/>
              <a:gd name="GluePoint53X" fmla="*/ 8913729 w 12191999"/>
              <a:gd name="GluePoint53Y" fmla="*/ 1829483 h 2083506"/>
              <a:gd name="GluePoint54X" fmla="*/ 8904423 w 12191999"/>
              <a:gd name="GluePoint54Y" fmla="*/ 1833234 h 2083506"/>
              <a:gd name="GluePoint55X" fmla="*/ 8871099 w 12191999"/>
              <a:gd name="GluePoint55Y" fmla="*/ 1833979 h 2083506"/>
              <a:gd name="GluePoint56X" fmla="*/ 8869557 w 12191999"/>
              <a:gd name="GluePoint56Y" fmla="*/ 1836113 h 2083506"/>
              <a:gd name="GluePoint57X" fmla="*/ 8760021 w 12191999"/>
              <a:gd name="GluePoint57Y" fmla="*/ 1854442 h 2083506"/>
              <a:gd name="GluePoint58X" fmla="*/ 8741254 w 12191999"/>
              <a:gd name="GluePoint58Y" fmla="*/ 1857469 h 2083506"/>
              <a:gd name="GluePoint59X" fmla="*/ 8725039 w 12191999"/>
              <a:gd name="GluePoint59Y" fmla="*/ 1856552 h 2083506"/>
              <a:gd name="GluePoint60X" fmla="*/ 8635265 w 12191999"/>
              <a:gd name="GluePoint60Y" fmla="*/ 1859168 h 2083506"/>
              <a:gd name="GluePoint61X" fmla="*/ 8613911 w 12191999"/>
              <a:gd name="GluePoint61Y" fmla="*/ 1857561 h 2083506"/>
              <a:gd name="GluePoint62X" fmla="*/ 8604931 w 12191999"/>
              <a:gd name="GluePoint62Y" fmla="*/ 1854170 h 2083506"/>
              <a:gd name="GluePoint63X" fmla="*/ 8570171 w 12191999"/>
              <a:gd name="GluePoint63Y" fmla="*/ 1860579 h 2083506"/>
              <a:gd name="GluePoint64X" fmla="*/ 8516537 w 12191999"/>
              <a:gd name="GluePoint64Y" fmla="*/ 1864971 h 2083506"/>
              <a:gd name="GluePoint65X" fmla="*/ 8491046 w 12191999"/>
              <a:gd name="GluePoint65Y" fmla="*/ 1868141 h 2083506"/>
              <a:gd name="GluePoint66X" fmla="*/ 8470478 w 12191999"/>
              <a:gd name="GluePoint66Y" fmla="*/ 1866216 h 2083506"/>
              <a:gd name="GluePoint67X" fmla="*/ 8353433 w 12191999"/>
              <a:gd name="GluePoint67Y" fmla="*/ 1865729 h 2083506"/>
              <a:gd name="GluePoint68X" fmla="*/ 8347675 w 12191999"/>
              <a:gd name="GluePoint68Y" fmla="*/ 1865075 h 2083506"/>
              <a:gd name="GluePoint69X" fmla="*/ 8343939 w 12191999"/>
              <a:gd name="GluePoint69Y" fmla="*/ 1865677 h 2083506"/>
              <a:gd name="GluePoint70X" fmla="*/ 8221566 w 12191999"/>
              <a:gd name="GluePoint70Y" fmla="*/ 1881148 h 2083506"/>
              <a:gd name="GluePoint71X" fmla="*/ 8066095 w 12191999"/>
              <a:gd name="GluePoint71Y" fmla="*/ 1919902 h 2083506"/>
              <a:gd name="GluePoint72X" fmla="*/ 8044849 w 12191999"/>
              <a:gd name="GluePoint72Y" fmla="*/ 1916308 h 2083506"/>
              <a:gd name="GluePoint73X" fmla="*/ 8041142 w 12191999"/>
              <a:gd name="GluePoint73Y" fmla="*/ 1915506 h 2083506"/>
              <a:gd name="GluePoint74X" fmla="*/ 8022159 w 12191999"/>
              <a:gd name="GluePoint74Y" fmla="*/ 1911521 h 2083506"/>
              <a:gd name="GluePoint75X" fmla="*/ 7944932 w 12191999"/>
              <a:gd name="GluePoint75Y" fmla="*/ 1917265 h 2083506"/>
              <a:gd name="GluePoint76X" fmla="*/ 7879011 w 12191999"/>
              <a:gd name="GluePoint76Y" fmla="*/ 1928570 h 2083506"/>
              <a:gd name="GluePoint77X" fmla="*/ 7865529 w 12191999"/>
              <a:gd name="GluePoint77Y" fmla="*/ 1934399 h 2083506"/>
              <a:gd name="GluePoint78X" fmla="*/ 7774801 w 12191999"/>
              <a:gd name="GluePoint78Y" fmla="*/ 1947969 h 2083506"/>
              <a:gd name="GluePoint79X" fmla="*/ 7748398 w 12191999"/>
              <a:gd name="GluePoint79Y" fmla="*/ 1955982 h 2083506"/>
              <a:gd name="GluePoint80X" fmla="*/ 7740684 w 12191999"/>
              <a:gd name="GluePoint80Y" fmla="*/ 1955717 h 2083506"/>
              <a:gd name="GluePoint81X" fmla="*/ 7712976 w 12191999"/>
              <a:gd name="GluePoint81Y" fmla="*/ 1960442 h 2083506"/>
              <a:gd name="GluePoint82X" fmla="*/ 7699956 w 12191999"/>
              <a:gd name="GluePoint82Y" fmla="*/ 1966104 h 2083506"/>
              <a:gd name="GluePoint83X" fmla="*/ 7684158 w 12191999"/>
              <a:gd name="GluePoint83Y" fmla="*/ 1962927 h 2083506"/>
              <a:gd name="GluePoint84X" fmla="*/ 7643109 w 12191999"/>
              <a:gd name="GluePoint84Y" fmla="*/ 1964400 h 2083506"/>
              <a:gd name="GluePoint85X" fmla="*/ 7630180 w 12191999"/>
              <a:gd name="GluePoint85Y" fmla="*/ 1970266 h 2083506"/>
              <a:gd name="GluePoint86X" fmla="*/ 7609131 w 12191999"/>
              <a:gd name="GluePoint86Y" fmla="*/ 1971774 h 2083506"/>
              <a:gd name="GluePoint87X" fmla="*/ 7555555 w 12191999"/>
              <a:gd name="GluePoint87Y" fmla="*/ 1969491 h 2083506"/>
              <a:gd name="GluePoint88X" fmla="*/ 7520919 w 12191999"/>
              <a:gd name="GluePoint88Y" fmla="*/ 1970177 h 2083506"/>
              <a:gd name="GluePoint89X" fmla="*/ 7456258 w 12191999"/>
              <a:gd name="GluePoint89Y" fmla="*/ 1960468 h 2083506"/>
              <a:gd name="GluePoint90X" fmla="*/ 7393047 w 12191999"/>
              <a:gd name="GluePoint90Y" fmla="*/ 1952408 h 2083506"/>
              <a:gd name="GluePoint91X" fmla="*/ 7199912 w 12191999"/>
              <a:gd name="GluePoint91Y" fmla="*/ 1959913 h 2083506"/>
              <a:gd name="GluePoint92X" fmla="*/ 7146774 w 12191999"/>
              <a:gd name="GluePoint92Y" fmla="*/ 1956641 h 2083506"/>
              <a:gd name="GluePoint93X" fmla="*/ 7122244 w 12191999"/>
              <a:gd name="GluePoint93Y" fmla="*/ 1953891 h 2083506"/>
              <a:gd name="GluePoint94X" fmla="*/ 7032241 w 12191999"/>
              <a:gd name="GluePoint94Y" fmla="*/ 1962723 h 2083506"/>
              <a:gd name="GluePoint95X" fmla="*/ 6941492 w 12191999"/>
              <a:gd name="GluePoint95Y" fmla="*/ 1976868 h 2083506"/>
              <a:gd name="GluePoint96X" fmla="*/ 6906514 w 12191999"/>
              <a:gd name="GluePoint96Y" fmla="*/ 1968589 h 2083506"/>
              <a:gd name="GluePoint97X" fmla="*/ 6826395 w 12191999"/>
              <a:gd name="GluePoint97Y" fmla="*/ 1974141 h 2083506"/>
              <a:gd name="GluePoint98X" fmla="*/ 6716431 w 12191999"/>
              <a:gd name="GluePoint98Y" fmla="*/ 2004297 h 2083506"/>
              <a:gd name="GluePoint99X" fmla="*/ 6569607 w 12191999"/>
              <a:gd name="GluePoint99Y" fmla="*/ 2015496 h 2083506"/>
              <a:gd name="GluePoint100X" fmla="*/ 6561430 w 12191999"/>
              <a:gd name="GluePoint100Y" fmla="*/ 2020996 h 2083506"/>
              <a:gd name="GluePoint101X" fmla="*/ 6549371 w 12191999"/>
              <a:gd name="GluePoint101Y" fmla="*/ 2024747 h 2083506"/>
              <a:gd name="GluePoint102X" fmla="*/ 6547040 w 12191999"/>
              <a:gd name="GluePoint102Y" fmla="*/ 2024474 h 2083506"/>
              <a:gd name="GluePoint103X" fmla="*/ 6530482 w 12191999"/>
              <a:gd name="GluePoint103Y" fmla="*/ 2026659 h 2083506"/>
              <a:gd name="GluePoint104X" fmla="*/ 6528565 w 12191999"/>
              <a:gd name="GluePoint104Y" fmla="*/ 2028600 h 2083506"/>
              <a:gd name="GluePoint105X" fmla="*/ 6517741 w 12191999"/>
              <a:gd name="GluePoint105Y" fmla="*/ 2030558 h 2083506"/>
              <a:gd name="GluePoint106X" fmla="*/ 6497855 w 12191999"/>
              <a:gd name="GluePoint106Y" fmla="*/ 2035650 h 2083506"/>
              <a:gd name="GluePoint107X" fmla="*/ 6492785 w 12191999"/>
              <a:gd name="GluePoint107Y" fmla="*/ 2035444 h 2083506"/>
              <a:gd name="GluePoint108X" fmla="*/ 6460692 w 12191999"/>
              <a:gd name="GluePoint108Y" fmla="*/ 2041321 h 2083506"/>
              <a:gd name="GluePoint109X" fmla="*/ 6459609 w 12191999"/>
              <a:gd name="GluePoint109Y" fmla="*/ 2040851 h 2083506"/>
              <a:gd name="GluePoint110X" fmla="*/ 6447765 w 12191999"/>
              <a:gd name="GluePoint110Y" fmla="*/ 2040102 h 2083506"/>
              <a:gd name="GluePoint111X" fmla="*/ 6426590 w 12191999"/>
              <a:gd name="GluePoint111Y" fmla="*/ 2039928 h 2083506"/>
              <a:gd name="GluePoint112X" fmla="*/ 6401693 w 12191999"/>
              <a:gd name="GluePoint112Y" fmla="*/ 2033537 h 2083506"/>
              <a:gd name="GluePoint113X" fmla="*/ 6387141 w 12191999"/>
              <a:gd name="GluePoint113Y" fmla="*/ 2033161 h 2083506"/>
              <a:gd name="GluePoint114X" fmla="*/ 6357846 w 12191999"/>
              <a:gd name="GluePoint114Y" fmla="*/ 2036782 h 2083506"/>
              <a:gd name="GluePoint115X" fmla="*/ 6342914 w 12191999"/>
              <a:gd name="GluePoint115Y" fmla="*/ 2037585 h 2083506"/>
              <a:gd name="GluePoint116X" fmla="*/ 6336300 w 12191999"/>
              <a:gd name="GluePoint116Y" fmla="*/ 2038781 h 2083506"/>
              <a:gd name="GluePoint117X" fmla="*/ 6317178 w 12191999"/>
              <a:gd name="GluePoint117Y" fmla="*/ 2038968 h 2083506"/>
              <a:gd name="GluePoint118X" fmla="*/ 6161427 w 12191999"/>
              <a:gd name="GluePoint118Y" fmla="*/ 2047338 h 2083506"/>
              <a:gd name="GluePoint119X" fmla="*/ 6097339 w 12191999"/>
              <a:gd name="GluePoint119Y" fmla="*/ 2082438 h 2083506"/>
              <a:gd name="GluePoint120X" fmla="*/ 6079059 w 12191999"/>
              <a:gd name="GluePoint120Y" fmla="*/ 2081299 h 2083506"/>
              <a:gd name="GluePoint121X" fmla="*/ 5998439 w 12191999"/>
              <a:gd name="GluePoint121Y" fmla="*/ 2070958 h 2083506"/>
              <a:gd name="GluePoint122X" fmla="*/ 5904290 w 12191999"/>
              <a:gd name="GluePoint122Y" fmla="*/ 2070255 h 2083506"/>
              <a:gd name="GluePoint123X" fmla="*/ 5814867 w 12191999"/>
              <a:gd name="GluePoint123Y" fmla="*/ 2079032 h 2083506"/>
              <a:gd name="GluePoint124X" fmla="*/ 5725743 w 12191999"/>
              <a:gd name="GluePoint124Y" fmla="*/ 2070558 h 2083506"/>
              <a:gd name="GluePoint125X" fmla="*/ 5650546 w 12191999"/>
              <a:gd name="GluePoint125Y" fmla="*/ 2052412 h 2083506"/>
              <a:gd name="GluePoint126X" fmla="*/ 5581284 w 12191999"/>
              <a:gd name="GluePoint126Y" fmla="*/ 2023175 h 2083506"/>
              <a:gd name="GluePoint127X" fmla="*/ 5572593 w 12191999"/>
              <a:gd name="GluePoint127Y" fmla="*/ 2018391 h 2083506"/>
              <a:gd name="GluePoint128X" fmla="*/ 5548580 w 12191999"/>
              <a:gd name="GluePoint128Y" fmla="*/ 2016951 h 2083506"/>
              <a:gd name="GluePoint129X" fmla="*/ 5471173 w 12191999"/>
              <a:gd name="GluePoint129Y" fmla="*/ 2018786 h 2083506"/>
              <a:gd name="GluePoint130X" fmla="*/ 5340320 w 12191999"/>
              <a:gd name="GluePoint130Y" fmla="*/ 2037611 h 2083506"/>
              <a:gd name="GluePoint131X" fmla="*/ 5254376 w 12191999"/>
              <a:gd name="GluePoint131Y" fmla="*/ 2042928 h 2083506"/>
              <a:gd name="GluePoint132X" fmla="*/ 5258035 w 12191999"/>
              <a:gd name="GluePoint132Y" fmla="*/ 2035649 h 2083506"/>
              <a:gd name="GluePoint133X" fmla="*/ 5230622 w 12191999"/>
              <a:gd name="GluePoint133Y" fmla="*/ 2024576 h 2083506"/>
              <a:gd name="GluePoint134X" fmla="*/ 5026203 w 12191999"/>
              <a:gd name="GluePoint134Y" fmla="*/ 2030162 h 2083506"/>
              <a:gd name="GluePoint135X" fmla="*/ 4973988 w 12191999"/>
              <a:gd name="GluePoint135Y" fmla="*/ 2026668 h 2083506"/>
              <a:gd name="GluePoint136X" fmla="*/ 4928030 w 12191999"/>
              <a:gd name="GluePoint136Y" fmla="*/ 2033642 h 2083506"/>
              <a:gd name="GluePoint137X" fmla="*/ 4908970 w 12191999"/>
              <a:gd name="GluePoint137Y" fmla="*/ 2030033 h 2083506"/>
              <a:gd name="GluePoint138X" fmla="*/ 4905679 w 12191999"/>
              <a:gd name="GluePoint138Y" fmla="*/ 2029300 h 2083506"/>
              <a:gd name="GluePoint139X" fmla="*/ 4892525 w 12191999"/>
              <a:gd name="GluePoint139Y" fmla="*/ 2028768 h 2083506"/>
              <a:gd name="GluePoint140X" fmla="*/ 4888818 w 12191999"/>
              <a:gd name="GluePoint140Y" fmla="*/ 2025619 h 2083506"/>
              <a:gd name="GluePoint141X" fmla="*/ 4869018 w 12191999"/>
              <a:gd name="GluePoint141Y" fmla="*/ 2022668 h 2083506"/>
              <a:gd name="GluePoint142X" fmla="*/ 4844804 w 12191999"/>
              <a:gd name="GluePoint142Y" fmla="*/ 2022527 h 2083506"/>
              <a:gd name="GluePoint143X" fmla="*/ 4758778 w 12191999"/>
              <a:gd name="GluePoint143Y" fmla="*/ 2021694 h 2083506"/>
              <a:gd name="GluePoint144X" fmla="*/ 4744748 w 12191999"/>
              <a:gd name="GluePoint144Y" fmla="*/ 2023396 h 2083506"/>
              <a:gd name="GluePoint145X" fmla="*/ 4698956 w 12191999"/>
              <a:gd name="GluePoint145Y" fmla="*/ 2020558 h 2083506"/>
              <a:gd name="GluePoint146X" fmla="*/ 4658147 w 12191999"/>
              <a:gd name="GluePoint146Y" fmla="*/ 2019920 h 2083506"/>
              <a:gd name="GluePoint147X" fmla="*/ 4631706 w 12191999"/>
              <a:gd name="GluePoint147Y" fmla="*/ 2021274 h 2083506"/>
              <a:gd name="GluePoint148X" fmla="*/ 4624776 w 12191999"/>
              <a:gd name="GluePoint148Y" fmla="*/ 2020152 h 2083506"/>
              <a:gd name="GluePoint149X" fmla="*/ 4598150 w 12191999"/>
              <a:gd name="GluePoint149Y" fmla="*/ 2019429 h 2083506"/>
              <a:gd name="GluePoint150X" fmla="*/ 4584588 w 12191999"/>
              <a:gd name="GluePoint150Y" fmla="*/ 2021092 h 2083506"/>
              <a:gd name="GluePoint151X" fmla="*/ 4571203 w 12191999"/>
              <a:gd name="GluePoint151Y" fmla="*/ 2017263 h 2083506"/>
              <a:gd name="GluePoint152X" fmla="*/ 4567930 w 12191999"/>
              <a:gd name="GluePoint152Y" fmla="*/ 2014458 h 2083506"/>
              <a:gd name="GluePoint153X" fmla="*/ 4548984 w 12191999"/>
              <a:gd name="GluePoint153Y" fmla="*/ 2015717 h 2083506"/>
              <a:gd name="GluePoint154X" fmla="*/ 4533451 w 12191999"/>
              <a:gd name="GluePoint154Y" fmla="*/ 2012976 h 2083506"/>
              <a:gd name="GluePoint155X" fmla="*/ 4519910 w 12191999"/>
              <a:gd name="GluePoint155Y" fmla="*/ 2014768 h 2083506"/>
              <a:gd name="GluePoint156X" fmla="*/ 4514290 w 12191999"/>
              <a:gd name="GluePoint156Y" fmla="*/ 2014364 h 2083506"/>
              <a:gd name="GluePoint157X" fmla="*/ 4500320 w 12191999"/>
              <a:gd name="GluePoint157Y" fmla="*/ 2013007 h 2083506"/>
              <a:gd name="GluePoint158X" fmla="*/ 4476219 w 12191999"/>
              <a:gd name="GluePoint158Y" fmla="*/ 2009993 h 2083506"/>
              <a:gd name="GluePoint159X" fmla="*/ 4468701 w 12191999"/>
              <a:gd name="GluePoint159Y" fmla="*/ 2009574 h 2083506"/>
              <a:gd name="GluePoint160X" fmla="*/ 4452333 w 12191999"/>
              <a:gd name="GluePoint160Y" fmla="*/ 2004964 h 2083506"/>
              <a:gd name="GluePoint161X" fmla="*/ 4420644 w 12191999"/>
              <a:gd name="GluePoint161Y" fmla="*/ 2001021 h 2083506"/>
              <a:gd name="GluePoint162X" fmla="*/ 4364856 w 12191999"/>
              <a:gd name="GluePoint162Y" fmla="*/ 1987267 h 2083506"/>
              <a:gd name="GluePoint163X" fmla="*/ 4332062 w 12191999"/>
              <a:gd name="GluePoint163Y" fmla="*/ 1980703 h 2083506"/>
              <a:gd name="GluePoint164X" fmla="*/ 4309876 w 12191999"/>
              <a:gd name="GluePoint164Y" fmla="*/ 1974653 h 2083506"/>
              <a:gd name="GluePoint165X" fmla="*/ 4244391 w 12191999"/>
              <a:gd name="GluePoint165Y" fmla="*/ 1966109 h 2083506"/>
              <a:gd name="GluePoint166X" fmla="*/ 4132071 w 12191999"/>
              <a:gd name="GluePoint166Y" fmla="*/ 1954813 h 2083506"/>
              <a:gd name="GluePoint167X" fmla="*/ 4109069 w 12191999"/>
              <a:gd name="GluePoint167Y" fmla="*/ 1951778 h 2083506"/>
              <a:gd name="GluePoint168X" fmla="*/ 4092908 w 12191999"/>
              <a:gd name="GluePoint168Y" fmla="*/ 1946662 h 2083506"/>
              <a:gd name="GluePoint169X" fmla="*/ 4092306 w 12191999"/>
              <a:gd name="GluePoint169Y" fmla="*/ 1943291 h 2083506"/>
              <a:gd name="GluePoint170X" fmla="*/ 4080234 w 12191999"/>
              <a:gd name="GluePoint170Y" fmla="*/ 1941219 h 2083506"/>
              <a:gd name="GluePoint171X" fmla="*/ 4077778 w 12191999"/>
              <a:gd name="GluePoint171Y" fmla="*/ 1940145 h 2083506"/>
              <a:gd name="GluePoint172X" fmla="*/ 4062936 w 12191999"/>
              <a:gd name="GluePoint172Y" fmla="*/ 1934506 h 2083506"/>
              <a:gd name="GluePoint173X" fmla="*/ 4012506 w 12191999"/>
              <a:gd name="GluePoint173Y" fmla="*/ 1935475 h 2083506"/>
              <a:gd name="GluePoint174X" fmla="*/ 3965880 w 12191999"/>
              <a:gd name="GluePoint174Y" fmla="*/ 1925968 h 2083506"/>
              <a:gd name="GluePoint175X" fmla="*/ 3765338 w 12191999"/>
              <a:gd name="GluePoint175Y" fmla="*/ 1906649 h 2083506"/>
              <a:gd name="GluePoint176X" fmla="*/ 3749493 w 12191999"/>
              <a:gd name="GluePoint176Y" fmla="*/ 1893071 h 2083506"/>
              <a:gd name="GluePoint177X" fmla="*/ 3672704 w 12191999"/>
              <a:gd name="GluePoint177Y" fmla="*/ 1881383 h 2083506"/>
              <a:gd name="GluePoint178X" fmla="*/ 3530082 w 12191999"/>
              <a:gd name="GluePoint178Y" fmla="*/ 1883187 h 2083506"/>
              <a:gd name="GluePoint179X" fmla="*/ 3387664 w 12191999"/>
              <a:gd name="GluePoint179Y" fmla="*/ 1862579 h 2083506"/>
              <a:gd name="GluePoint180X" fmla="*/ 3371681 w 12191999"/>
              <a:gd name="GluePoint180Y" fmla="*/ 1865293 h 2083506"/>
              <a:gd name="GluePoint181X" fmla="*/ 3355305 w 12191999"/>
              <a:gd name="GluePoint181Y" fmla="*/ 1865842 h 2083506"/>
              <a:gd name="GluePoint182X" fmla="*/ 3353790 w 12191999"/>
              <a:gd name="GluePoint182Y" fmla="*/ 1865158 h 2083506"/>
              <a:gd name="GluePoint183X" fmla="*/ 3336210 w 12191999"/>
              <a:gd name="GluePoint183Y" fmla="*/ 1863564 h 2083506"/>
              <a:gd name="GluePoint184X" fmla="*/ 3331381 w 12191999"/>
              <a:gd name="GluePoint184Y" fmla="*/ 1864716 h 2083506"/>
              <a:gd name="GluePoint185X" fmla="*/ 3319012 w 12191999"/>
              <a:gd name="GluePoint185Y" fmla="*/ 1864093 h 2083506"/>
              <a:gd name="GluePoint186X" fmla="*/ 3293818 w 12191999"/>
              <a:gd name="GluePoint186Y" fmla="*/ 1864135 h 2083506"/>
              <a:gd name="GluePoint187X" fmla="*/ 3289881 w 12191999"/>
              <a:gd name="GluePoint187Y" fmla="*/ 1862954 h 2083506"/>
              <a:gd name="GluePoint188X" fmla="*/ 3253090 w 12191999"/>
              <a:gd name="GluePoint188Y" fmla="*/ 1861164 h 2083506"/>
              <a:gd name="GluePoint189X" fmla="*/ 3252949 w 12191999"/>
              <a:gd name="GluePoint189Y" fmla="*/ 1860574 h 2083506"/>
              <a:gd name="GluePoint190X" fmla="*/ 3244187 w 12191999"/>
              <a:gd name="GluePoint190Y" fmla="*/ 1857604 h 2083506"/>
              <a:gd name="GluePoint191X" fmla="*/ 3246570 w 12191999"/>
              <a:gd name="GluePoint191Y" fmla="*/ 1852946 h 2083506"/>
              <a:gd name="GluePoint192X" fmla="*/ 3237810 w 12191999"/>
              <a:gd name="GluePoint192Y" fmla="*/ 1853064 h 2083506"/>
              <a:gd name="GluePoint193X" fmla="*/ 3230822 w 12191999"/>
              <a:gd name="GluePoint193Y" fmla="*/ 1855474 h 2083506"/>
              <a:gd name="GluePoint194X" fmla="*/ 3136549 w 12191999"/>
              <a:gd name="GluePoint194Y" fmla="*/ 1874037 h 2083506"/>
              <a:gd name="GluePoint195X" fmla="*/ 2845754 w 12191999"/>
              <a:gd name="GluePoint195Y" fmla="*/ 1910932 h 2083506"/>
              <a:gd name="GluePoint196X" fmla="*/ 2786878 w 12191999"/>
              <a:gd name="GluePoint196Y" fmla="*/ 1917162 h 2083506"/>
              <a:gd name="GluePoint197X" fmla="*/ 2725298 w 12191999"/>
              <a:gd name="GluePoint197Y" fmla="*/ 1912340 h 2083506"/>
              <a:gd name="GluePoint198X" fmla="*/ 2697754 w 12191999"/>
              <a:gd name="GluePoint198Y" fmla="*/ 1914863 h 2083506"/>
              <a:gd name="GluePoint199X" fmla="*/ 2568063 w 12191999"/>
              <a:gd name="GluePoint199Y" fmla="*/ 1936283 h 2083506"/>
              <a:gd name="GluePoint200X" fmla="*/ 2489784 w 12191999"/>
              <a:gd name="GluePoint200Y" fmla="*/ 1943720 h 2083506"/>
              <a:gd name="GluePoint201X" fmla="*/ 2458978 w 12191999"/>
              <a:gd name="GluePoint201Y" fmla="*/ 1938095 h 2083506"/>
              <a:gd name="GluePoint202X" fmla="*/ 2318712 w 12191999"/>
              <a:gd name="GluePoint202Y" fmla="*/ 1934474 h 2083506"/>
              <a:gd name="GluePoint203X" fmla="*/ 2268709 w 12191999"/>
              <a:gd name="GluePoint203Y" fmla="*/ 1940521 h 2083506"/>
              <a:gd name="GluePoint204X" fmla="*/ 2264080 w 12191999"/>
              <a:gd name="GluePoint204Y" fmla="*/ 1941232 h 2083506"/>
              <a:gd name="GluePoint205X" fmla="*/ 2254684 w 12191999"/>
              <a:gd name="GluePoint205Y" fmla="*/ 1943524 h 2083506"/>
              <a:gd name="GluePoint206X" fmla="*/ 2252523 w 12191999"/>
              <a:gd name="GluePoint206Y" fmla="*/ 1943004 h 2083506"/>
              <a:gd name="GluePoint207X" fmla="*/ 2173350 w 12191999"/>
              <a:gd name="GluePoint207Y" fmla="*/ 1929202 h 2083506"/>
              <a:gd name="GluePoint208X" fmla="*/ 2155266 w 12191999"/>
              <a:gd name="GluePoint208Y" fmla="*/ 1920267 h 2083506"/>
              <a:gd name="GluePoint209X" fmla="*/ 2091013 w 12191999"/>
              <a:gd name="GluePoint209Y" fmla="*/ 1914631 h 2083506"/>
              <a:gd name="GluePoint210X" fmla="*/ 2030712 w 12191999"/>
              <a:gd name="GluePoint210Y" fmla="*/ 1897690 h 2083506"/>
              <a:gd name="GluePoint211X" fmla="*/ 1908838 w 12191999"/>
              <a:gd name="GluePoint211Y" fmla="*/ 1892222 h 2083506"/>
              <a:gd name="GluePoint212X" fmla="*/ 1877796 w 12191999"/>
              <a:gd name="GluePoint212Y" fmla="*/ 1883887 h 2083506"/>
              <a:gd name="GluePoint213X" fmla="*/ 1875824 w 12191999"/>
              <a:gd name="GluePoint213Y" fmla="*/ 1879265 h 2083506"/>
              <a:gd name="GluePoint214X" fmla="*/ 1823048 w 12191999"/>
              <a:gd name="GluePoint214Y" fmla="*/ 1881064 h 2083506"/>
              <a:gd name="GluePoint215X" fmla="*/ 1765736 w 12191999"/>
              <a:gd name="GluePoint215Y" fmla="*/ 1856578 h 2083506"/>
              <a:gd name="GluePoint216X" fmla="*/ 1725669 w 12191999"/>
              <a:gd name="GluePoint216Y" fmla="*/ 1833744 h 2083506"/>
              <a:gd name="GluePoint217X" fmla="*/ 1725216 w 12191999"/>
              <a:gd name="GluePoint217Y" fmla="*/ 1829447 h 2083506"/>
              <a:gd name="GluePoint218X" fmla="*/ 1721485 w 12191999"/>
              <a:gd name="GluePoint218Y" fmla="*/ 1828960 h 2083506"/>
              <a:gd name="GluePoint219X" fmla="*/ 1717786 w 12191999"/>
              <a:gd name="GluePoint219Y" fmla="*/ 1832224 h 2083506"/>
              <a:gd name="GluePoint220X" fmla="*/ 1689907 w 12191999"/>
              <a:gd name="GluePoint220Y" fmla="*/ 1825425 h 2083506"/>
              <a:gd name="GluePoint221X" fmla="*/ 1688093 w 12191999"/>
              <a:gd name="GluePoint221Y" fmla="*/ 1817391 h 2083506"/>
              <a:gd name="GluePoint222X" fmla="*/ 1496789 w 12191999"/>
              <a:gd name="GluePoint222Y" fmla="*/ 1805297 h 2083506"/>
              <a:gd name="GluePoint223X" fmla="*/ 1392839 w 12191999"/>
              <a:gd name="GluePoint223Y" fmla="*/ 1758649 h 2083506"/>
              <a:gd name="GluePoint224X" fmla="*/ 1360872 w 12191999"/>
              <a:gd name="GluePoint224Y" fmla="*/ 1752441 h 2083506"/>
              <a:gd name="GluePoint225X" fmla="*/ 1313885 w 12191999"/>
              <a:gd name="GluePoint225Y" fmla="*/ 1731785 h 2083506"/>
              <a:gd name="GluePoint226X" fmla="*/ 1247665 w 12191999"/>
              <a:gd name="GluePoint226Y" fmla="*/ 1727765 h 2083506"/>
              <a:gd name="GluePoint227X" fmla="*/ 1196850 w 12191999"/>
              <a:gd name="GluePoint227Y" fmla="*/ 1729622 h 2083506"/>
              <a:gd name="GluePoint228X" fmla="*/ 1168728 w 12191999"/>
              <a:gd name="GluePoint228Y" fmla="*/ 1728550 h 2083506"/>
              <a:gd name="GluePoint229X" fmla="*/ 1096918 w 12191999"/>
              <a:gd name="GluePoint229Y" fmla="*/ 1721485 h 2083506"/>
              <a:gd name="GluePoint230X" fmla="*/ 1094082 w 12191999"/>
              <a:gd name="GluePoint230Y" fmla="*/ 1720113 h 2083506"/>
              <a:gd name="GluePoint231X" fmla="*/ 1040782 w 12191999"/>
              <a:gd name="GluePoint231Y" fmla="*/ 1721762 h 2083506"/>
              <a:gd name="GluePoint232X" fmla="*/ 955980 w 12191999"/>
              <a:gd name="GluePoint232Y" fmla="*/ 1719289 h 2083506"/>
              <a:gd name="GluePoint233X" fmla="*/ 926108 w 12191999"/>
              <a:gd name="GluePoint233Y" fmla="*/ 1715917 h 2083506"/>
              <a:gd name="GluePoint234X" fmla="*/ 876049 w 12191999"/>
              <a:gd name="GluePoint234Y" fmla="*/ 1710422 h 2083506"/>
              <a:gd name="GluePoint235X" fmla="*/ 839194 w 12191999"/>
              <a:gd name="GluePoint235Y" fmla="*/ 1700176 h 2083506"/>
              <a:gd name="GluePoint236X" fmla="*/ 797112 w 12191999"/>
              <a:gd name="GluePoint236Y" fmla="*/ 1698014 h 2083506"/>
              <a:gd name="GluePoint237X" fmla="*/ 786610 w 12191999"/>
              <a:gd name="GluePoint237Y" fmla="*/ 1705455 h 2083506"/>
              <a:gd name="GluePoint238X" fmla="*/ 741833 w 12191999"/>
              <a:gd name="GluePoint238Y" fmla="*/ 1700566 h 2083506"/>
              <a:gd name="GluePoint239X" fmla="*/ 673985 w 12191999"/>
              <a:gd name="GluePoint239Y" fmla="*/ 1692278 h 2083506"/>
              <a:gd name="GluePoint240X" fmla="*/ 634665 w 12191999"/>
              <a:gd name="GluePoint240Y" fmla="*/ 1689550 h 2083506"/>
              <a:gd name="GluePoint241X" fmla="*/ 527471 w 12191999"/>
              <a:gd name="GluePoint241Y" fmla="*/ 1679869 h 2083506"/>
              <a:gd name="GluePoint242X" fmla="*/ 420260 w 12191999"/>
              <a:gd name="GluePoint242Y" fmla="*/ 1668475 h 2083506"/>
              <a:gd name="GluePoint243X" fmla="*/ 357630 w 12191999"/>
              <a:gd name="GluePoint243Y" fmla="*/ 1652142 h 2083506"/>
              <a:gd name="GluePoint244X" fmla="*/ 269407 w 12191999"/>
              <a:gd name="GluePoint244Y" fmla="*/ 1643812 h 2083506"/>
              <a:gd name="GluePoint245X" fmla="*/ 254769 w 12191999"/>
              <a:gd name="GluePoint245Y" fmla="*/ 1641013 h 2083506"/>
              <a:gd name="GluePoint246X" fmla="*/ 150763 w 12191999"/>
              <a:gd name="GluePoint246Y" fmla="*/ 1628143 h 2083506"/>
              <a:gd name="GluePoint247X" fmla="*/ 29133 w 12191999"/>
              <a:gd name="GluePoint247Y" fmla="*/ 1626172 h 2083506"/>
              <a:gd name="GluePoint248X" fmla="*/ 0 w 12191999"/>
              <a:gd name="GluePoint248Y" fmla="*/ 1619589 h 208350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  <a:cxn ang="0">
                <a:pos x="GluePoint189X" y="GluePoint189Y"/>
              </a:cxn>
              <a:cxn ang="0">
                <a:pos x="GluePoint190X" y="GluePoint190Y"/>
              </a:cxn>
              <a:cxn ang="0">
                <a:pos x="GluePoint191X" y="GluePoint191Y"/>
              </a:cxn>
              <a:cxn ang="0">
                <a:pos x="GluePoint192X" y="GluePoint192Y"/>
              </a:cxn>
              <a:cxn ang="0">
                <a:pos x="GluePoint193X" y="GluePoint193Y"/>
              </a:cxn>
              <a:cxn ang="0">
                <a:pos x="GluePoint194X" y="GluePoint194Y"/>
              </a:cxn>
              <a:cxn ang="0">
                <a:pos x="GluePoint195X" y="GluePoint195Y"/>
              </a:cxn>
              <a:cxn ang="0">
                <a:pos x="GluePoint196X" y="GluePoint196Y"/>
              </a:cxn>
              <a:cxn ang="0">
                <a:pos x="GluePoint197X" y="GluePoint197Y"/>
              </a:cxn>
              <a:cxn ang="0">
                <a:pos x="GluePoint198X" y="GluePoint198Y"/>
              </a:cxn>
              <a:cxn ang="0">
                <a:pos x="GluePoint199X" y="GluePoint199Y"/>
              </a:cxn>
              <a:cxn ang="0">
                <a:pos x="GluePoint200X" y="GluePoint200Y"/>
              </a:cxn>
              <a:cxn ang="0">
                <a:pos x="GluePoint201X" y="GluePoint201Y"/>
              </a:cxn>
              <a:cxn ang="0">
                <a:pos x="GluePoint202X" y="GluePoint202Y"/>
              </a:cxn>
              <a:cxn ang="0">
                <a:pos x="GluePoint203X" y="GluePoint203Y"/>
              </a:cxn>
              <a:cxn ang="0">
                <a:pos x="GluePoint204X" y="GluePoint204Y"/>
              </a:cxn>
              <a:cxn ang="0">
                <a:pos x="GluePoint205X" y="GluePoint205Y"/>
              </a:cxn>
              <a:cxn ang="0">
                <a:pos x="GluePoint206X" y="GluePoint206Y"/>
              </a:cxn>
              <a:cxn ang="0">
                <a:pos x="GluePoint207X" y="GluePoint207Y"/>
              </a:cxn>
              <a:cxn ang="0">
                <a:pos x="GluePoint208X" y="GluePoint208Y"/>
              </a:cxn>
              <a:cxn ang="0">
                <a:pos x="GluePoint209X" y="GluePoint209Y"/>
              </a:cxn>
              <a:cxn ang="0">
                <a:pos x="GluePoint210X" y="GluePoint210Y"/>
              </a:cxn>
              <a:cxn ang="0">
                <a:pos x="GluePoint211X" y="GluePoint211Y"/>
              </a:cxn>
              <a:cxn ang="0">
                <a:pos x="GluePoint212X" y="GluePoint212Y"/>
              </a:cxn>
              <a:cxn ang="0">
                <a:pos x="GluePoint213X" y="GluePoint213Y"/>
              </a:cxn>
              <a:cxn ang="0">
                <a:pos x="GluePoint214X" y="GluePoint214Y"/>
              </a:cxn>
              <a:cxn ang="0">
                <a:pos x="GluePoint215X" y="GluePoint215Y"/>
              </a:cxn>
              <a:cxn ang="0">
                <a:pos x="GluePoint216X" y="GluePoint216Y"/>
              </a:cxn>
              <a:cxn ang="0">
                <a:pos x="GluePoint217X" y="GluePoint217Y"/>
              </a:cxn>
              <a:cxn ang="0">
                <a:pos x="GluePoint218X" y="GluePoint218Y"/>
              </a:cxn>
              <a:cxn ang="0">
                <a:pos x="GluePoint219X" y="GluePoint219Y"/>
              </a:cxn>
              <a:cxn ang="0">
                <a:pos x="GluePoint220X" y="GluePoint220Y"/>
              </a:cxn>
              <a:cxn ang="0">
                <a:pos x="GluePoint221X" y="GluePoint221Y"/>
              </a:cxn>
              <a:cxn ang="0">
                <a:pos x="GluePoint222X" y="GluePoint222Y"/>
              </a:cxn>
              <a:cxn ang="0">
                <a:pos x="GluePoint223X" y="GluePoint223Y"/>
              </a:cxn>
              <a:cxn ang="0">
                <a:pos x="GluePoint224X" y="GluePoint224Y"/>
              </a:cxn>
              <a:cxn ang="0">
                <a:pos x="GluePoint225X" y="GluePoint225Y"/>
              </a:cxn>
              <a:cxn ang="0">
                <a:pos x="GluePoint226X" y="GluePoint226Y"/>
              </a:cxn>
              <a:cxn ang="0">
                <a:pos x="GluePoint227X" y="GluePoint227Y"/>
              </a:cxn>
              <a:cxn ang="0">
                <a:pos x="GluePoint228X" y="GluePoint228Y"/>
              </a:cxn>
              <a:cxn ang="0">
                <a:pos x="GluePoint229X" y="GluePoint229Y"/>
              </a:cxn>
              <a:cxn ang="0">
                <a:pos x="GluePoint230X" y="GluePoint230Y"/>
              </a:cxn>
              <a:cxn ang="0">
                <a:pos x="GluePoint231X" y="GluePoint231Y"/>
              </a:cxn>
              <a:cxn ang="0">
                <a:pos x="GluePoint232X" y="GluePoint232Y"/>
              </a:cxn>
              <a:cxn ang="0">
                <a:pos x="GluePoint233X" y="GluePoint233Y"/>
              </a:cxn>
              <a:cxn ang="0">
                <a:pos x="GluePoint234X" y="GluePoint234Y"/>
              </a:cxn>
              <a:cxn ang="0">
                <a:pos x="GluePoint235X" y="GluePoint235Y"/>
              </a:cxn>
              <a:cxn ang="0">
                <a:pos x="GluePoint236X" y="GluePoint236Y"/>
              </a:cxn>
              <a:cxn ang="0">
                <a:pos x="GluePoint237X" y="GluePoint237Y"/>
              </a:cxn>
              <a:cxn ang="0">
                <a:pos x="GluePoint238X" y="GluePoint238Y"/>
              </a:cxn>
              <a:cxn ang="0">
                <a:pos x="GluePoint239X" y="GluePoint239Y"/>
              </a:cxn>
              <a:cxn ang="0">
                <a:pos x="GluePoint240X" y="GluePoint240Y"/>
              </a:cxn>
              <a:cxn ang="0">
                <a:pos x="GluePoint241X" y="GluePoint241Y"/>
              </a:cxn>
              <a:cxn ang="0">
                <a:pos x="GluePoint242X" y="GluePoint242Y"/>
              </a:cxn>
              <a:cxn ang="0">
                <a:pos x="GluePoint243X" y="GluePoint243Y"/>
              </a:cxn>
              <a:cxn ang="0">
                <a:pos x="GluePoint244X" y="GluePoint244Y"/>
              </a:cxn>
              <a:cxn ang="0">
                <a:pos x="GluePoint245X" y="GluePoint245Y"/>
              </a:cxn>
              <a:cxn ang="0">
                <a:pos x="GluePoint246X" y="GluePoint246Y"/>
              </a:cxn>
              <a:cxn ang="0">
                <a:pos x="GluePoint247X" y="GluePoint247Y"/>
              </a:cxn>
              <a:cxn ang="0">
                <a:pos x="GluePoint248X" y="GluePoint248Y"/>
              </a:cxn>
            </a:cxnLst>
            <a:rect l="textAreaLeft" t="textAreaTop" r="textAreaRight" b="textAreaBottom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21360" y="370800"/>
            <a:ext cx="7900200" cy="61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LangGraph vs AutoGen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50" name="Table 2"/>
          <p:cNvGraphicFramePr/>
          <p:nvPr/>
        </p:nvGraphicFramePr>
        <p:xfrm>
          <a:off x="700920" y="1516320"/>
          <a:ext cx="7746120" cy="3214080"/>
        </p:xfrm>
        <a:graphic>
          <a:graphicData uri="http://schemas.openxmlformats.org/drawingml/2006/table">
            <a:tbl>
              <a:tblPr/>
              <a:tblGrid>
                <a:gridCol w="1884240"/>
                <a:gridCol w="2921760"/>
                <a:gridCol w="2940480"/>
              </a:tblGrid>
              <a:tr h="530640">
                <a:tc>
                  <a:txBody>
                    <a:bodyPr lIns="210960" rIns="126720" tIns="126720" bIns="12672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700" spc="60" strike="noStrike" u="none" cap="all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Criteria</a:t>
                      </a:r>
                      <a:endParaRPr b="0" lang="en-US" sz="1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210960" marR="126720" marT="126720" marB="126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8f9a9d">
                          <a:alpha val="1"/>
                        </a:srgbClr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10960" rIns="126720" tIns="126720" bIns="12672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700" spc="60" strike="noStrike" u="none" cap="all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LangGraph</a:t>
                      </a:r>
                      <a:endParaRPr b="0" lang="en-US" sz="1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210960" marR="126720" marT="126720" marB="126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8f9a9d">
                          <a:alpha val="1"/>
                        </a:srgbClr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lIns="210960" rIns="126720" tIns="126720" bIns="126720" anchor="b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700" spc="60" strike="noStrike" u="none" cap="all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AutoGen</a:t>
                      </a:r>
                      <a:endParaRPr b="0" lang="en-US" sz="1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b" marL="210960" marR="126720" marT="126720" marB="12672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8f9a9d">
                          <a:alpha val="1"/>
                        </a:srgbClr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724680"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Control Flow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Graph-based (nodes, edges, branching)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Conversational (dynamic, multi-agent chat)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</a:tr>
              <a:tr h="509400"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State Management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Fine-grained, node-level control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Coarse, conversation-level state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</a:tr>
              <a:tr h="724680"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Observability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Visual graphs, detailed state tracking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Logs, chat-based observability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</a:tr>
              <a:tr h="724680"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Typical Workloads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Complex pipelines, multi-step workflows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  <a:tc>
                  <a:txBody>
                    <a:bodyPr lIns="210960" rIns="109800" tIns="109800" bIns="1098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effectLst/>
                          <a:uFillTx/>
                          <a:latin typeface="Avenir Next LT Pro"/>
                        </a:rPr>
                        <a:t>Multi-agent dialog tasks, chat-centric</a:t>
                      </a:r>
                      <a:endParaRPr b="0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210960" marR="109800" marT="109800" marB="1098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" name=""/>
          <p:cNvSpPr/>
          <p:nvPr/>
        </p:nvSpPr>
        <p:spPr>
          <a:xfrm>
            <a:off x="8658360" y="4716360"/>
            <a:ext cx="484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21F9FFA9-85DD-4DAC-ACE5-AF1C3CEB76F4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B0FA14-6F95-40BF-9363-C50008C7DB8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26160" y="411480"/>
            <a:ext cx="300456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Why Langgraph?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08360" y="2444040"/>
            <a:ext cx="3359880" cy="12960"/>
          </a:xfrm>
          <a:custGeom>
            <a:avLst/>
            <a:gdLst>
              <a:gd name="textAreaLeft" fmla="*/ 0 w 3359880"/>
              <a:gd name="textAreaRight" fmla="*/ 3360600 w 3359880"/>
              <a:gd name="textAreaTop" fmla="*/ 0 h 12960"/>
              <a:gd name="textAreaBottom" fmla="*/ 13680 h 12960"/>
              <a:gd name="GluePoint1X" fmla="*/ 0 w 3360420"/>
              <a:gd name="GluePoint1Y" fmla="*/ 0 h 13716"/>
              <a:gd name="GluePoint2X" fmla="*/ 638480 w 3360420"/>
              <a:gd name="GluePoint2Y" fmla="*/ 0 h 13716"/>
              <a:gd name="GluePoint3X" fmla="*/ 1310564 w 3360420"/>
              <a:gd name="GluePoint3Y" fmla="*/ 0 h 13716"/>
              <a:gd name="GluePoint4X" fmla="*/ 2016252 w 3360420"/>
              <a:gd name="GluePoint4Y" fmla="*/ 0 h 13716"/>
              <a:gd name="GluePoint5X" fmla="*/ 2721940 w 3360420"/>
              <a:gd name="GluePoint5Y" fmla="*/ 0 h 13716"/>
              <a:gd name="GluePoint6X" fmla="*/ 3360420 w 3360420"/>
              <a:gd name="GluePoint6Y" fmla="*/ 0 h 13716"/>
              <a:gd name="GluePoint7X" fmla="*/ 3360420 w 3360420"/>
              <a:gd name="GluePoint7Y" fmla="*/ 13716 h 13716"/>
              <a:gd name="GluePoint8X" fmla="*/ 2621128 w 3360420"/>
              <a:gd name="GluePoint8Y" fmla="*/ 13716 h 13716"/>
              <a:gd name="GluePoint9X" fmla="*/ 1881835 w 3360420"/>
              <a:gd name="GluePoint9Y" fmla="*/ 13716 h 13716"/>
              <a:gd name="GluePoint10X" fmla="*/ 1209751 w 3360420"/>
              <a:gd name="GluePoint10Y" fmla="*/ 13716 h 13716"/>
              <a:gd name="GluePoint11X" fmla="*/ 0 w 3360420"/>
              <a:gd name="GluePoint11Y" fmla="*/ 13716 h 13716"/>
              <a:gd name="GluePoint12X" fmla="*/ 0 w 3360420"/>
              <a:gd name="GluePoint12Y" fmla="*/ 0 h 1371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fill="none" w="3360420" h="13716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940" y="2989"/>
                  <a:pt x="3359779" y="10166"/>
                  <a:pt x="3360420" y="13716"/>
                </a:cubicBezTo>
                <a:cubicBezTo>
                  <a:pt x="3047302" y="-18841"/>
                  <a:pt x="2960325" y="10240"/>
                  <a:pt x="2621128" y="13716"/>
                </a:cubicBezTo>
                <a:cubicBezTo>
                  <a:pt x="2281931" y="17192"/>
                  <a:pt x="2176842" y="26844"/>
                  <a:pt x="1881835" y="13716"/>
                </a:cubicBezTo>
                <a:cubicBezTo>
                  <a:pt x="1586828" y="588"/>
                  <a:pt x="1449984" y="-8996"/>
                  <a:pt x="1209751" y="13716"/>
                </a:cubicBezTo>
                <a:cubicBezTo>
                  <a:pt x="969518" y="36428"/>
                  <a:pt x="318488" y="55902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stroke="0" w="3360420" h="13716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59928" y="2764"/>
                  <a:pt x="3360118" y="8747"/>
                  <a:pt x="3360420" y="13716"/>
                </a:cubicBezTo>
                <a:cubicBezTo>
                  <a:pt x="3025528" y="-15604"/>
                  <a:pt x="2845368" y="35037"/>
                  <a:pt x="2688336" y="13716"/>
                </a:cubicBezTo>
                <a:cubicBezTo>
                  <a:pt x="2531304" y="-7605"/>
                  <a:pt x="2279760" y="-9642"/>
                  <a:pt x="1949044" y="13716"/>
                </a:cubicBezTo>
                <a:cubicBezTo>
                  <a:pt x="1618328" y="37074"/>
                  <a:pt x="1624903" y="7505"/>
                  <a:pt x="1377772" y="13716"/>
                </a:cubicBezTo>
                <a:cubicBezTo>
                  <a:pt x="1130641" y="19927"/>
                  <a:pt x="973925" y="-19083"/>
                  <a:pt x="705688" y="13716"/>
                </a:cubicBezTo>
                <a:cubicBezTo>
                  <a:pt x="437451" y="46515"/>
                  <a:pt x="236989" y="-13738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844800" y="414000"/>
            <a:ext cx="46674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Rich tool integration: APIs, databases, web access.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Strong memory management.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Modular and flexible orchestration.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Ease of tool use.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Extensibility for custom tasks.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Robust agent orchestration patterns.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It is not Microsoft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Google Shape;139;p26"/>
          <p:cNvSpPr/>
          <p:nvPr/>
        </p:nvSpPr>
        <p:spPr>
          <a:xfrm>
            <a:off x="2157480" y="2075760"/>
            <a:ext cx="532800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8609040" y="471600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490EA47C-F3B7-471F-BC0C-4F00C194BC7E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5D9F57-97CF-4877-8DDB-6F8366575F0A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8" name="Rectangle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59" name="Freeform: Shap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200" y="241200"/>
            <a:ext cx="8659440" cy="4660200"/>
          </a:xfrm>
          <a:custGeom>
            <a:avLst/>
            <a:gdLst>
              <a:gd name="textAreaLeft" fmla="*/ 0 w 8659440"/>
              <a:gd name="textAreaRight" fmla="*/ 8660160 w 8659440"/>
              <a:gd name="textAreaTop" fmla="*/ 0 h 4660200"/>
              <a:gd name="textAreaBottom" fmla="*/ 4660920 h 4660200"/>
              <a:gd name="GluePoint1X" fmla="*/ 0 w 11546828"/>
              <a:gd name="GluePoint1Y" fmla="*/ 0 h 6214534"/>
              <a:gd name="GluePoint2X" fmla="*/ 7965430 w 11546828"/>
              <a:gd name="GluePoint2Y" fmla="*/ 0 h 6214534"/>
              <a:gd name="GluePoint3X" fmla="*/ 7965430 w 11546828"/>
              <a:gd name="GluePoint3Y" fmla="*/ 1786 h 6214534"/>
              <a:gd name="GluePoint4X" fmla="*/ 11546828 w 11546828"/>
              <a:gd name="GluePoint4Y" fmla="*/ 1786 h 6214534"/>
              <a:gd name="GluePoint5X" fmla="*/ 11546828 w 11546828"/>
              <a:gd name="GluePoint5Y" fmla="*/ 2866740 h 6214534"/>
              <a:gd name="GluePoint6X" fmla="*/ 11225095 w 11546828"/>
              <a:gd name="GluePoint6Y" fmla="*/ 3179536 h 6214534"/>
              <a:gd name="GluePoint7X" fmla="*/ 11225095 w 11546828"/>
              <a:gd name="GluePoint7Y" fmla="*/ 301542 h 6214534"/>
              <a:gd name="GluePoint8X" fmla="*/ 320042 w 11546828"/>
              <a:gd name="GluePoint8Y" fmla="*/ 301542 h 6214534"/>
              <a:gd name="GluePoint9X" fmla="*/ 320042 w 11546828"/>
              <a:gd name="GluePoint9Y" fmla="*/ 5909424 h 6214534"/>
              <a:gd name="GluePoint10X" fmla="*/ 8417210 w 11546828"/>
              <a:gd name="GluePoint10Y" fmla="*/ 5909424 h 6214534"/>
              <a:gd name="GluePoint11X" fmla="*/ 8103383 w 11546828"/>
              <a:gd name="GluePoint11Y" fmla="*/ 6214534 h 6214534"/>
              <a:gd name="GluePoint12X" fmla="*/ 7222929 w 11546828"/>
              <a:gd name="GluePoint12Y" fmla="*/ 6214534 h 6214534"/>
              <a:gd name="GluePoint13X" fmla="*/ 7222929 w 11546828"/>
              <a:gd name="GluePoint13Y" fmla="*/ 6212748 h 6214534"/>
              <a:gd name="GluePoint14X" fmla="*/ 0 w 11546828"/>
              <a:gd name="GluePoint14Y" fmla="*/ 6212748 h 6214534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</a:cxnLst>
            <a:rect l="textAreaLeft" t="textAreaTop" r="textAreaRight" b="textAreaBottom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dk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60" name="Right Tri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431760" y="2502000"/>
            <a:ext cx="2468160" cy="239976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61" name="Rectangl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320" y="467280"/>
            <a:ext cx="8178120" cy="42051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55280" y="891360"/>
            <a:ext cx="2683080" cy="335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Evaluation Challenges for LLM Agents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163" name="Straight Connector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490560" y="1389600"/>
            <a:ext cx="720" cy="2427840"/>
          </a:xfrm>
          <a:prstGeom prst="straightConnector1">
            <a:avLst/>
          </a:prstGeom>
          <a:ln cap="sq" w="19050">
            <a:solidFill>
              <a:srgbClr val="404040"/>
            </a:solidFill>
            <a:round/>
          </a:ln>
        </p:spPr>
      </p:cxn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854160" y="1004040"/>
            <a:ext cx="3596040" cy="313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Hallucination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Tool Failure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Verification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Reproducibility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8686800" y="480060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D7F766A-38E3-4878-A8CF-A2ABA58CEF33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863A314-A1DF-43CB-9F95-9ED49CC28C7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" name="Rectangle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11760" y="1377000"/>
            <a:ext cx="2873160" cy="212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Model Context Protocol (MCP)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3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Freeform: Shap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3320" y="482760"/>
            <a:ext cx="4703400" cy="4181400"/>
          </a:xfrm>
          <a:custGeom>
            <a:avLst/>
            <a:gdLst>
              <a:gd name="textAreaLeft" fmla="*/ 0 w 4703400"/>
              <a:gd name="textAreaRight" fmla="*/ 4704120 w 4703400"/>
              <a:gd name="textAreaTop" fmla="*/ 0 h 4181400"/>
              <a:gd name="textAreaBottom" fmla="*/ 4182120 h 4181400"/>
              <a:gd name="GluePoint1X" fmla="*/ 6160697 w 6160697"/>
              <a:gd name="GluePoint1Y" fmla="*/ 0 h 5636676"/>
              <a:gd name="GluePoint2X" fmla="*/ 6160697 w 6160697"/>
              <a:gd name="GluePoint2Y" fmla="*/ 5241536 h 5636676"/>
              <a:gd name="GluePoint3X" fmla="*/ 6156554 w 6160697"/>
              <a:gd name="GluePoint3Y" fmla="*/ 5242381 h 5636676"/>
              <a:gd name="GluePoint4X" fmla="*/ 6152471 w 6160697"/>
              <a:gd name="GluePoint4Y" fmla="*/ 5238376 h 5636676"/>
              <a:gd name="GluePoint5X" fmla="*/ 6139063 w 6160697"/>
              <a:gd name="GluePoint5Y" fmla="*/ 5237646 h 5636676"/>
              <a:gd name="GluePoint6X" fmla="*/ 6124768 w 6160697"/>
              <a:gd name="GluePoint6Y" fmla="*/ 5241915 h 5636676"/>
              <a:gd name="GluePoint7X" fmla="*/ 6058950 w 6160697"/>
              <a:gd name="GluePoint7Y" fmla="*/ 5267176 h 5636676"/>
              <a:gd name="GluePoint8X" fmla="*/ 6018366 w 6160697"/>
              <a:gd name="GluePoint8Y" fmla="*/ 5279454 h 5636676"/>
              <a:gd name="GluePoint9X" fmla="*/ 6001056 w 6160697"/>
              <a:gd name="GluePoint9Y" fmla="*/ 5279669 h 5636676"/>
              <a:gd name="GluePoint10X" fmla="*/ 5978158 w 6160697"/>
              <a:gd name="GluePoint10Y" fmla="*/ 5282958 h 5636676"/>
              <a:gd name="GluePoint11X" fmla="*/ 5851521 w 6160697"/>
              <a:gd name="GluePoint11Y" fmla="*/ 5320165 h 5636676"/>
              <a:gd name="GluePoint12X" fmla="*/ 5846811 w 6160697"/>
              <a:gd name="GluePoint12Y" fmla="*/ 5317803 h 5636676"/>
              <a:gd name="GluePoint13X" fmla="*/ 5821445 w 6160697"/>
              <a:gd name="GluePoint13Y" fmla="*/ 5326257 h 5636676"/>
              <a:gd name="GluePoint14X" fmla="*/ 5742484 w 6160697"/>
              <a:gd name="GluePoint14Y" fmla="*/ 5378748 h 5636676"/>
              <a:gd name="GluePoint15X" fmla="*/ 5692638 w 6160697"/>
              <a:gd name="GluePoint15Y" fmla="*/ 5394640 h 5636676"/>
              <a:gd name="GluePoint16X" fmla="*/ 5673352 w 6160697"/>
              <a:gd name="GluePoint16Y" fmla="*/ 5396590 h 5636676"/>
              <a:gd name="GluePoint17X" fmla="*/ 5641138 w 6160697"/>
              <a:gd name="GluePoint17Y" fmla="*/ 5400089 h 5636676"/>
              <a:gd name="GluePoint18X" fmla="*/ 5613130 w 6160697"/>
              <a:gd name="GluePoint18Y" fmla="*/ 5393622 h 5636676"/>
              <a:gd name="GluePoint19X" fmla="*/ 5587752 w 6160697"/>
              <a:gd name="GluePoint19Y" fmla="*/ 5400147 h 5636676"/>
              <a:gd name="GluePoint20X" fmla="*/ 5586939 w 6160697"/>
              <a:gd name="GluePoint20Y" fmla="*/ 5413409 h 5636676"/>
              <a:gd name="GluePoint21X" fmla="*/ 5558140 w 6160697"/>
              <a:gd name="GluePoint21Y" fmla="*/ 5416576 h 5636676"/>
              <a:gd name="GluePoint22X" fmla="*/ 5513898 w 6160697"/>
              <a:gd name="GluePoint22Y" fmla="*/ 5420092 h 5636676"/>
              <a:gd name="GluePoint23X" fmla="*/ 5507892 w 6160697"/>
              <a:gd name="GluePoint23Y" fmla="*/ 5423953 h 5636676"/>
              <a:gd name="GluePoint24X" fmla="*/ 5499230 w 6160697"/>
              <a:gd name="GluePoint24Y" fmla="*/ 5414956 h 5636676"/>
              <a:gd name="GluePoint25X" fmla="*/ 5482057 w 6160697"/>
              <a:gd name="GluePoint25Y" fmla="*/ 5411363 h 5636676"/>
              <a:gd name="GluePoint26X" fmla="*/ 5408816 w 6160697"/>
              <a:gd name="GluePoint26Y" fmla="*/ 5415847 h 5636676"/>
              <a:gd name="GluePoint27X" fmla="*/ 5395738 w 6160697"/>
              <a:gd name="GluePoint27Y" fmla="*/ 5413749 h 5636676"/>
              <a:gd name="GluePoint28X" fmla="*/ 5380156 w 6160697"/>
              <a:gd name="GluePoint28Y" fmla="*/ 5419870 h 5636676"/>
              <a:gd name="GluePoint29X" fmla="*/ 5347114 w 6160697"/>
              <a:gd name="GluePoint29Y" fmla="*/ 5429171 h 5636676"/>
              <a:gd name="GluePoint30X" fmla="*/ 5326101 w 6160697"/>
              <a:gd name="GluePoint30Y" fmla="*/ 5440792 h 5636676"/>
              <a:gd name="GluePoint31X" fmla="*/ 5320104 w 6160697"/>
              <a:gd name="GluePoint31Y" fmla="*/ 5435870 h 5636676"/>
              <a:gd name="GluePoint32X" fmla="*/ 5306571 w 6160697"/>
              <a:gd name="GluePoint32Y" fmla="*/ 5434305 h 5636676"/>
              <a:gd name="GluePoint33X" fmla="*/ 5250731 w 6160697"/>
              <a:gd name="GluePoint33Y" fmla="*/ 5442441 h 5636676"/>
              <a:gd name="GluePoint34X" fmla="*/ 5240489 w 6160697"/>
              <a:gd name="GluePoint34Y" fmla="*/ 5441726 h 5636676"/>
              <a:gd name="GluePoint35X" fmla="*/ 5229095 w 6160697"/>
              <a:gd name="GluePoint35Y" fmla="*/ 5447321 h 5636676"/>
              <a:gd name="GluePoint36X" fmla="*/ 5162669 w 6160697"/>
              <a:gd name="GluePoint36Y" fmla="*/ 5481008 h 5636676"/>
              <a:gd name="GluePoint37X" fmla="*/ 5161945 w 6160697"/>
              <a:gd name="GluePoint37Y" fmla="*/ 5484428 h 5636676"/>
              <a:gd name="GluePoint38X" fmla="*/ 5141192 w 6160697"/>
              <a:gd name="GluePoint38Y" fmla="*/ 5487094 h 5636676"/>
              <a:gd name="GluePoint39X" fmla="*/ 5135796 w 6160697"/>
              <a:gd name="GluePoint39Y" fmla="*/ 5493398 h 5636676"/>
              <a:gd name="GluePoint40X" fmla="*/ 5125146 w 6160697"/>
              <a:gd name="GluePoint40Y" fmla="*/ 5495481 h 5636676"/>
              <a:gd name="GluePoint41X" fmla="*/ 5048259 w 6160697"/>
              <a:gd name="GluePoint41Y" fmla="*/ 5518646 h 5636676"/>
              <a:gd name="GluePoint42X" fmla="*/ 5034800 w 6160697"/>
              <a:gd name="GluePoint42Y" fmla="*/ 5519818 h 5636676"/>
              <a:gd name="GluePoint43X" fmla="*/ 5021494 w 6160697"/>
              <a:gd name="GluePoint43Y" fmla="*/ 5533940 h 5636676"/>
              <a:gd name="GluePoint44X" fmla="*/ 4969420 w 6160697"/>
              <a:gd name="GluePoint44Y" fmla="*/ 5539580 h 5636676"/>
              <a:gd name="GluePoint45X" fmla="*/ 4951997 w 6160697"/>
              <a:gd name="GluePoint45Y" fmla="*/ 5540998 h 5636676"/>
              <a:gd name="GluePoint46X" fmla="*/ 4944222 w 6160697"/>
              <a:gd name="GluePoint46Y" fmla="*/ 5542061 h 5636676"/>
              <a:gd name="GluePoint47X" fmla="*/ 4945476 w 6160697"/>
              <a:gd name="GluePoint47Y" fmla="*/ 5548837 h 5636676"/>
              <a:gd name="GluePoint48X" fmla="*/ 4924708 w 6160697"/>
              <a:gd name="GluePoint48Y" fmla="*/ 5553963 h 5636676"/>
              <a:gd name="GluePoint49X" fmla="*/ 4900123 w 6160697"/>
              <a:gd name="GluePoint49Y" fmla="*/ 5574141 h 5636676"/>
              <a:gd name="GluePoint50X" fmla="*/ 4878805 w 6160697"/>
              <a:gd name="GluePoint50Y" fmla="*/ 5589711 h 5636676"/>
              <a:gd name="GluePoint51X" fmla="*/ 4862889 w 6160697"/>
              <a:gd name="GluePoint51Y" fmla="*/ 5590274 h 5636676"/>
              <a:gd name="GluePoint52X" fmla="*/ 4787099 w 6160697"/>
              <a:gd name="GluePoint52Y" fmla="*/ 5601127 h 5636676"/>
              <a:gd name="GluePoint53X" fmla="*/ 4767539 w 6160697"/>
              <a:gd name="GluePoint53Y" fmla="*/ 5604712 h 5636676"/>
              <a:gd name="GluePoint54X" fmla="*/ 4715397 w 6160697"/>
              <a:gd name="GluePoint54Y" fmla="*/ 5606905 h 5636676"/>
              <a:gd name="GluePoint55X" fmla="*/ 4594975 w 6160697"/>
              <a:gd name="GluePoint55Y" fmla="*/ 5611694 h 5636676"/>
              <a:gd name="GluePoint56X" fmla="*/ 4592519 w 6160697"/>
              <a:gd name="GluePoint56Y" fmla="*/ 5614677 h 5636676"/>
              <a:gd name="GluePoint57X" fmla="*/ 4582609 w 6160697"/>
              <a:gd name="GluePoint57Y" fmla="*/ 5615529 h 5636676"/>
              <a:gd name="GluePoint58X" fmla="*/ 4580200 w 6160697"/>
              <a:gd name="GluePoint58Y" fmla="*/ 5616290 h 5636676"/>
              <a:gd name="GluePoint59X" fmla="*/ 4566161 w 6160697"/>
              <a:gd name="GluePoint59Y" fmla="*/ 5620121 h 5636676"/>
              <a:gd name="GluePoint60X" fmla="*/ 4530539 w 6160697"/>
              <a:gd name="GluePoint60Y" fmla="*/ 5615013 h 5636676"/>
              <a:gd name="GluePoint61X" fmla="*/ 4491359 w 6160697"/>
              <a:gd name="GluePoint61Y" fmla="*/ 5619658 h 5636676"/>
              <a:gd name="GluePoint62X" fmla="*/ 4372063 w 6160697"/>
              <a:gd name="GluePoint62Y" fmla="*/ 5620213 h 5636676"/>
              <a:gd name="GluePoint63X" fmla="*/ 4261863 w 6160697"/>
              <a:gd name="GluePoint63Y" fmla="*/ 5623713 h 5636676"/>
              <a:gd name="GluePoint64X" fmla="*/ 4213285 w 6160697"/>
              <a:gd name="GluePoint64Y" fmla="*/ 5622917 h 5636676"/>
              <a:gd name="GluePoint65X" fmla="*/ 4173936 w 6160697"/>
              <a:gd name="GluePoint65Y" fmla="*/ 5622049 h 5636676"/>
              <a:gd name="GluePoint66X" fmla="*/ 4175584 w 6160697"/>
              <a:gd name="GluePoint66Y" fmla="*/ 5630149 h 5636676"/>
              <a:gd name="GluePoint67X" fmla="*/ 4152035 w 6160697"/>
              <a:gd name="GluePoint67Y" fmla="*/ 5636676 h 5636676"/>
              <a:gd name="GluePoint68X" fmla="*/ 4121051 w 6160697"/>
              <a:gd name="GluePoint68Y" fmla="*/ 5621835 h 5636676"/>
              <a:gd name="GluePoint69X" fmla="*/ 4103457 w 6160697"/>
              <a:gd name="GluePoint69Y" fmla="*/ 5621974 h 5636676"/>
              <a:gd name="GluePoint70X" fmla="*/ 4072592 w 6160697"/>
              <a:gd name="GluePoint70Y" fmla="*/ 5627101 h 5636676"/>
              <a:gd name="GluePoint71X" fmla="*/ 4062311 w 6160697"/>
              <a:gd name="GluePoint71Y" fmla="*/ 5629472 h 5636676"/>
              <a:gd name="GluePoint72X" fmla="*/ 3985093 w 6160697"/>
              <a:gd name="GluePoint72Y" fmla="*/ 5613011 h 5636676"/>
              <a:gd name="GluePoint73X" fmla="*/ 3977564 w 6160697"/>
              <a:gd name="GluePoint73Y" fmla="*/ 5606406 h 5636676"/>
              <a:gd name="GluePoint74X" fmla="*/ 3938843 w 6160697"/>
              <a:gd name="GluePoint74Y" fmla="*/ 5603534 h 5636676"/>
              <a:gd name="GluePoint75X" fmla="*/ 3934439 w 6160697"/>
              <a:gd name="GluePoint75Y" fmla="*/ 5605287 h 5636676"/>
              <a:gd name="GluePoint76X" fmla="*/ 3902350 w 6160697"/>
              <a:gd name="GluePoint76Y" fmla="*/ 5595175 h 5636676"/>
              <a:gd name="GluePoint77X" fmla="*/ 3773677 w 6160697"/>
              <a:gd name="GluePoint77Y" fmla="*/ 5577344 h 5636676"/>
              <a:gd name="GluePoint78X" fmla="*/ 3526259 w 6160697"/>
              <a:gd name="GluePoint78Y" fmla="*/ 5567985 h 5636676"/>
              <a:gd name="GluePoint79X" fmla="*/ 3268592 w 6160697"/>
              <a:gd name="GluePoint79Y" fmla="*/ 5541271 h 5636676"/>
              <a:gd name="GluePoint80X" fmla="*/ 3024274 w 6160697"/>
              <a:gd name="GluePoint80Y" fmla="*/ 5551613 h 5636676"/>
              <a:gd name="GluePoint81X" fmla="*/ 2580376 w 6160697"/>
              <a:gd name="GluePoint81Y" fmla="*/ 5523020 h 5636676"/>
              <a:gd name="GluePoint82X" fmla="*/ 2428086 w 6160697"/>
              <a:gd name="GluePoint82Y" fmla="*/ 5520461 h 5636676"/>
              <a:gd name="GluePoint83X" fmla="*/ 2326052 w 6160697"/>
              <a:gd name="GluePoint83Y" fmla="*/ 5519493 h 5636676"/>
              <a:gd name="GluePoint84X" fmla="*/ 2318979 w 6160697"/>
              <a:gd name="GluePoint84Y" fmla="*/ 5522207 h 5636676"/>
              <a:gd name="GluePoint85X" fmla="*/ 2290482 w 6160697"/>
              <a:gd name="GluePoint85Y" fmla="*/ 5523810 h 5636676"/>
              <a:gd name="GluePoint86X" fmla="*/ 2282680 w 6160697"/>
              <a:gd name="GluePoint86Y" fmla="*/ 5535840 h 5636676"/>
              <a:gd name="GluePoint87X" fmla="*/ 2187437 w 6160697"/>
              <a:gd name="GluePoint87Y" fmla="*/ 5546268 h 5636676"/>
              <a:gd name="GluePoint88X" fmla="*/ 1958211 w 6160697"/>
              <a:gd name="GluePoint88Y" fmla="*/ 5550992 h 5636676"/>
              <a:gd name="GluePoint89X" fmla="*/ 1788574 w 6160697"/>
              <a:gd name="GluePoint89Y" fmla="*/ 5530833 h 5636676"/>
              <a:gd name="GluePoint90X" fmla="*/ 1770257 w 6160697"/>
              <a:gd name="GluePoint90Y" fmla="*/ 5530964 h 5636676"/>
              <a:gd name="GluePoint91X" fmla="*/ 1747724 w 6160697"/>
              <a:gd name="GluePoint91Y" fmla="*/ 5529296 h 5636676"/>
              <a:gd name="GluePoint92X" fmla="*/ 1712794 w 6160697"/>
              <a:gd name="GluePoint92Y" fmla="*/ 5535788 h 5636676"/>
              <a:gd name="GluePoint93X" fmla="*/ 1693854 w 6160697"/>
              <a:gd name="GluePoint93Y" fmla="*/ 5545452 h 5636676"/>
              <a:gd name="GluePoint94X" fmla="*/ 1687546 w 6160697"/>
              <a:gd name="GluePoint94Y" fmla="*/ 5544521 h 5636676"/>
              <a:gd name="GluePoint95X" fmla="*/ 1687194 w 6160697"/>
              <a:gd name="GluePoint95Y" fmla="*/ 5541192 h 5636676"/>
              <a:gd name="GluePoint96X" fmla="*/ 1629583 w 6160697"/>
              <a:gd name="GluePoint96Y" fmla="*/ 5530061 h 5636676"/>
              <a:gd name="GluePoint97X" fmla="*/ 1553336 w 6160697"/>
              <a:gd name="GluePoint97Y" fmla="*/ 5487310 h 5636676"/>
              <a:gd name="GluePoint98X" fmla="*/ 1465077 w 6160697"/>
              <a:gd name="GluePoint98Y" fmla="*/ 5478284 h 5636676"/>
              <a:gd name="GluePoint99X" fmla="*/ 1429630 w 6160697"/>
              <a:gd name="GluePoint99Y" fmla="*/ 5463320 h 5636676"/>
              <a:gd name="GluePoint100X" fmla="*/ 1391291 w 6160697"/>
              <a:gd name="GluePoint100Y" fmla="*/ 5464846 h 5636676"/>
              <a:gd name="GluePoint101X" fmla="*/ 1380007 w 6160697"/>
              <a:gd name="GluePoint101Y" fmla="*/ 5455970 h 5636676"/>
              <a:gd name="GluePoint102X" fmla="*/ 1378141 w 6160697"/>
              <a:gd name="GluePoint102Y" fmla="*/ 5454279 h 5636676"/>
              <a:gd name="GluePoint103X" fmla="*/ 1368962 w 6160697"/>
              <a:gd name="GluePoint103Y" fmla="*/ 5451018 h 5636676"/>
              <a:gd name="GluePoint104X" fmla="*/ 1368505 w 6160697"/>
              <a:gd name="GluePoint104Y" fmla="*/ 5445712 h 5636676"/>
              <a:gd name="GluePoint105X" fmla="*/ 1356218 w 6160697"/>
              <a:gd name="GluePoint105Y" fmla="*/ 5437660 h 5636676"/>
              <a:gd name="GluePoint106X" fmla="*/ 1338733 w 6160697"/>
              <a:gd name="GluePoint106Y" fmla="*/ 5432883 h 5636676"/>
              <a:gd name="GluePoint107X" fmla="*/ 1253342 w 6160697"/>
              <a:gd name="GluePoint107Y" fmla="*/ 5415104 h 5636676"/>
              <a:gd name="GluePoint108X" fmla="*/ 1203557 w 6160697"/>
              <a:gd name="GluePoint108Y" fmla="*/ 5401656 h 5636676"/>
              <a:gd name="GluePoint109X" fmla="*/ 1186689 w 6160697"/>
              <a:gd name="GluePoint109Y" fmla="*/ 5392134 h 5636676"/>
              <a:gd name="GluePoint110X" fmla="*/ 1161759 w 6160697"/>
              <a:gd name="GluePoint110Y" fmla="*/ 5381804 h 5636676"/>
              <a:gd name="GluePoint111X" fmla="*/ 1119345 w 6160697"/>
              <a:gd name="GluePoint111Y" fmla="*/ 5360154 h 5636676"/>
              <a:gd name="GluePoint112X" fmla="*/ 1095256 w 6160697"/>
              <a:gd name="GluePoint112Y" fmla="*/ 5353950 h 5636676"/>
              <a:gd name="GluePoint113X" fmla="*/ 1058773 w 6160697"/>
              <a:gd name="GluePoint113Y" fmla="*/ 5341289 h 5636676"/>
              <a:gd name="GluePoint114X" fmla="*/ 1048153 w 6160697"/>
              <a:gd name="GluePoint114Y" fmla="*/ 5339154 h 5636676"/>
              <a:gd name="GluePoint115X" fmla="*/ 1043881 w 6160697"/>
              <a:gd name="GluePoint115Y" fmla="*/ 5338518 h 5636676"/>
              <a:gd name="GluePoint116X" fmla="*/ 1007373 w 6160697"/>
              <a:gd name="GluePoint116Y" fmla="*/ 5339007 h 5636676"/>
              <a:gd name="GluePoint117X" fmla="*/ 1004885 w 6160697"/>
              <a:gd name="GluePoint117Y" fmla="*/ 5334591 h 5636676"/>
              <a:gd name="GluePoint118X" fmla="*/ 994709 w 6160697"/>
              <a:gd name="GluePoint118Y" fmla="*/ 5328566 h 5636676"/>
              <a:gd name="GluePoint119X" fmla="*/ 984399 w 6160697"/>
              <a:gd name="GluePoint119Y" fmla="*/ 5331183 h 5636676"/>
              <a:gd name="GluePoint120X" fmla="*/ 964158 w 6160697"/>
              <a:gd name="GluePoint120Y" fmla="*/ 5330044 h 5636676"/>
              <a:gd name="GluePoint121X" fmla="*/ 958888 w 6160697"/>
              <a:gd name="GluePoint121Y" fmla="*/ 5328278 h 5636676"/>
              <a:gd name="GluePoint122X" fmla="*/ 940162 w 6160697"/>
              <a:gd name="GluePoint122Y" fmla="*/ 5341965 h 5636676"/>
              <a:gd name="GluePoint123X" fmla="*/ 907763 w 6160697"/>
              <a:gd name="GluePoint123Y" fmla="*/ 5329404 h 5636676"/>
              <a:gd name="GluePoint124X" fmla="*/ 872950 w 6160697"/>
              <a:gd name="GluePoint124Y" fmla="*/ 5324938 h 5636676"/>
              <a:gd name="GluePoint125X" fmla="*/ 862283 w 6160697"/>
              <a:gd name="GluePoint125Y" fmla="*/ 5327617 h 5636676"/>
              <a:gd name="GluePoint126X" fmla="*/ 798257 w 6160697"/>
              <a:gd name="GluePoint126Y" fmla="*/ 5334973 h 5636676"/>
              <a:gd name="GluePoint127X" fmla="*/ 778474 w 6160697"/>
              <a:gd name="GluePoint127Y" fmla="*/ 5326083 h 5636676"/>
              <a:gd name="GluePoint128X" fmla="*/ 763422 w 6160697"/>
              <a:gd name="GluePoint128Y" fmla="*/ 5321440 h 5636676"/>
              <a:gd name="GluePoint129X" fmla="*/ 760604 w 6160697"/>
              <a:gd name="GluePoint129Y" fmla="*/ 5316482 h 5636676"/>
              <a:gd name="GluePoint130X" fmla="*/ 750603 w 6160697"/>
              <a:gd name="GluePoint130Y" fmla="*/ 5315646 h 5636676"/>
              <a:gd name="GluePoint131X" fmla="*/ 748101 w 6160697"/>
              <a:gd name="GluePoint131Y" fmla="*/ 5314492 h 5636676"/>
              <a:gd name="GluePoint132X" fmla="*/ 733610 w 6160697"/>
              <a:gd name="GluePoint132Y" fmla="*/ 5308812 h 5636676"/>
              <a:gd name="GluePoint133X" fmla="*/ 698671 w 6160697"/>
              <a:gd name="GluePoint133Y" fmla="*/ 5319789 h 5636676"/>
              <a:gd name="GluePoint134X" fmla="*/ 658974 w 6160697"/>
              <a:gd name="GluePoint134Y" fmla="*/ 5314289 h 5636676"/>
              <a:gd name="GluePoint135X" fmla="*/ 547411 w 6160697"/>
              <a:gd name="GluePoint135Y" fmla="*/ 5323081 h 5636676"/>
              <a:gd name="GluePoint136X" fmla="*/ 420170 w 6160697"/>
              <a:gd name="GluePoint136Y" fmla="*/ 5302565 h 5636676"/>
              <a:gd name="GluePoint137X" fmla="*/ 320690 w 6160697"/>
              <a:gd name="GluePoint137Y" fmla="*/ 5332193 h 5636676"/>
              <a:gd name="GluePoint138X" fmla="*/ 257958 w 6160697"/>
              <a:gd name="GluePoint138Y" fmla="*/ 5340954 h 5636676"/>
              <a:gd name="GluePoint139X" fmla="*/ 184890 w 6160697"/>
              <a:gd name="GluePoint139Y" fmla="*/ 5339091 h 5636676"/>
              <a:gd name="GluePoint140X" fmla="*/ 183331 w 6160697"/>
              <a:gd name="GluePoint140Y" fmla="*/ 5338348 h 5636676"/>
              <a:gd name="GluePoint141X" fmla="*/ 169782 w 6160697"/>
              <a:gd name="GluePoint141Y" fmla="*/ 5339269 h 5636676"/>
              <a:gd name="GluePoint142X" fmla="*/ 167187 w 6160697"/>
              <a:gd name="GluePoint142Y" fmla="*/ 5341914 h 5636676"/>
              <a:gd name="GluePoint143X" fmla="*/ 140235 w 6160697"/>
              <a:gd name="GluePoint143Y" fmla="*/ 5348128 h 5636676"/>
              <a:gd name="GluePoint144X" fmla="*/ 109349 w 6160697"/>
              <a:gd name="GluePoint144Y" fmla="*/ 5351347 h 5636676"/>
              <a:gd name="GluePoint145X" fmla="*/ 108834 w 6160697"/>
              <a:gd name="GluePoint145Y" fmla="*/ 5350486 h 5636676"/>
              <a:gd name="GluePoint146X" fmla="*/ 84990 w 6160697"/>
              <a:gd name="GluePoint146Y" fmla="*/ 5344389 h 5636676"/>
              <a:gd name="GluePoint147X" fmla="*/ 47411 w 6160697"/>
              <a:gd name="GluePoint147Y" fmla="*/ 5325453 h 5636676"/>
              <a:gd name="GluePoint148X" fmla="*/ 18970 w 6160697"/>
              <a:gd name="GluePoint148Y" fmla="*/ 5329785 h 5636676"/>
              <a:gd name="GluePoint149X" fmla="*/ 13158 w 6160697"/>
              <a:gd name="GluePoint149Y" fmla="*/ 5330156 h 5636676"/>
              <a:gd name="GluePoint150X" fmla="*/ 13003 w 6160697"/>
              <a:gd name="GluePoint150Y" fmla="*/ 5329958 h 5636676"/>
              <a:gd name="GluePoint151X" fmla="*/ 6798 w 6160697"/>
              <a:gd name="GluePoint151Y" fmla="*/ 5329941 h 5636676"/>
              <a:gd name="GluePoint152X" fmla="*/ 2557 w 6160697"/>
              <a:gd name="GluePoint152Y" fmla="*/ 5330836 h 5636676"/>
              <a:gd name="GluePoint153X" fmla="*/ 0 w 6160697"/>
              <a:gd name="GluePoint153Y" fmla="*/ 5330999 h 5636676"/>
              <a:gd name="GluePoint154X" fmla="*/ 0 w 6160697"/>
              <a:gd name="GluePoint154Y" fmla="*/ 6095 h 563667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</a:cxnLst>
            <a:rect l="textAreaLeft" t="textAreaTop" r="textAreaRight" b="textAreaBottom"/>
            <a:pathLst>
              <a:path w="6160697" h="5636676">
                <a:moveTo>
                  <a:pt x="6160697" y="0"/>
                </a:moveTo>
                <a:lnTo>
                  <a:pt x="6160697" y="5241536"/>
                </a:lnTo>
                <a:lnTo>
                  <a:pt x="6156554" y="5242381"/>
                </a:lnTo>
                <a:lnTo>
                  <a:pt x="6152471" y="5238376"/>
                </a:lnTo>
                <a:lnTo>
                  <a:pt x="6139063" y="5237646"/>
                </a:lnTo>
                <a:cubicBezTo>
                  <a:pt x="6134322" y="5238062"/>
                  <a:pt x="6129550" y="5239318"/>
                  <a:pt x="6124768" y="5241915"/>
                </a:cubicBezTo>
                <a:cubicBezTo>
                  <a:pt x="6112241" y="5258189"/>
                  <a:pt x="6073916" y="5246037"/>
                  <a:pt x="6058950" y="5267176"/>
                </a:cubicBezTo>
                <a:cubicBezTo>
                  <a:pt x="6052501" y="5273412"/>
                  <a:pt x="6026754" y="5283311"/>
                  <a:pt x="6018366" y="5279454"/>
                </a:cubicBezTo>
                <a:cubicBezTo>
                  <a:pt x="6012273" y="5280338"/>
                  <a:pt x="6007326" y="5284888"/>
                  <a:pt x="6001056" y="5279669"/>
                </a:cubicBezTo>
                <a:cubicBezTo>
                  <a:pt x="5992407" y="5273826"/>
                  <a:pt x="5980924" y="5292840"/>
                  <a:pt x="5978158" y="5282958"/>
                </a:cubicBezTo>
                <a:cubicBezTo>
                  <a:pt x="5953235" y="5289707"/>
                  <a:pt x="5873412" y="5314356"/>
                  <a:pt x="5851521" y="5320165"/>
                </a:cubicBezTo>
                <a:cubicBezTo>
                  <a:pt x="5850093" y="5319197"/>
                  <a:pt x="5848504" y="5318401"/>
                  <a:pt x="5846811" y="5317803"/>
                </a:cubicBezTo>
                <a:cubicBezTo>
                  <a:pt x="5836955" y="5314327"/>
                  <a:pt x="5825596" y="5318112"/>
                  <a:pt x="5821445" y="5326257"/>
                </a:cubicBezTo>
                <a:cubicBezTo>
                  <a:pt x="5797750" y="5355654"/>
                  <a:pt x="5768199" y="5365302"/>
                  <a:pt x="5742484" y="5378748"/>
                </a:cubicBezTo>
                <a:cubicBezTo>
                  <a:pt x="5712463" y="5391933"/>
                  <a:pt x="5723511" y="5363738"/>
                  <a:pt x="5692638" y="5394640"/>
                </a:cubicBezTo>
                <a:cubicBezTo>
                  <a:pt x="5685162" y="5388839"/>
                  <a:pt x="5680078" y="5390215"/>
                  <a:pt x="5673352" y="5396590"/>
                </a:cubicBezTo>
                <a:cubicBezTo>
                  <a:pt x="5658519" y="5402454"/>
                  <a:pt x="5651424" y="5383775"/>
                  <a:pt x="5641138" y="5400089"/>
                </a:cubicBezTo>
                <a:cubicBezTo>
                  <a:pt x="5639436" y="5389318"/>
                  <a:pt x="5610760" y="5406260"/>
                  <a:pt x="5613130" y="5393622"/>
                </a:cubicBezTo>
                <a:cubicBezTo>
                  <a:pt x="5599247" y="5388102"/>
                  <a:pt x="5601035" y="5404523"/>
                  <a:pt x="5587752" y="5400147"/>
                </a:cubicBezTo>
                <a:cubicBezTo>
                  <a:pt x="5575908" y="5402167"/>
                  <a:pt x="5598814" y="5408442"/>
                  <a:pt x="5586939" y="5413409"/>
                </a:cubicBezTo>
                <a:cubicBezTo>
                  <a:pt x="5571739" y="5417659"/>
                  <a:pt x="5579895" y="5435655"/>
                  <a:pt x="5558140" y="5416576"/>
                </a:cubicBezTo>
                <a:cubicBezTo>
                  <a:pt x="5545125" y="5427439"/>
                  <a:pt x="5537467" y="5418132"/>
                  <a:pt x="5513898" y="5420092"/>
                </a:cubicBezTo>
                <a:lnTo>
                  <a:pt x="5507892" y="5423953"/>
                </a:lnTo>
                <a:lnTo>
                  <a:pt x="5499230" y="5414956"/>
                </a:lnTo>
                <a:cubicBezTo>
                  <a:pt x="5494522" y="5411441"/>
                  <a:pt x="5489041" y="5409502"/>
                  <a:pt x="5482057" y="5411363"/>
                </a:cubicBezTo>
                <a:cubicBezTo>
                  <a:pt x="5441582" y="5440334"/>
                  <a:pt x="5478175" y="5394237"/>
                  <a:pt x="5408816" y="5415847"/>
                </a:cubicBezTo>
                <a:cubicBezTo>
                  <a:pt x="5405733" y="5419916"/>
                  <a:pt x="5396114" y="5418376"/>
                  <a:pt x="5395738" y="5413749"/>
                </a:cubicBezTo>
                <a:cubicBezTo>
                  <a:pt x="5391612" y="5416050"/>
                  <a:pt x="5383259" y="5426773"/>
                  <a:pt x="5380156" y="5419870"/>
                </a:cubicBezTo>
                <a:cubicBezTo>
                  <a:pt x="5368670" y="5421761"/>
                  <a:pt x="5357569" y="5424896"/>
                  <a:pt x="5347114" y="5429171"/>
                </a:cubicBezTo>
                <a:lnTo>
                  <a:pt x="5326101" y="5440792"/>
                </a:lnTo>
                <a:lnTo>
                  <a:pt x="5320104" y="5435870"/>
                </a:lnTo>
                <a:cubicBezTo>
                  <a:pt x="5316154" y="5433548"/>
                  <a:pt x="5311762" y="5432457"/>
                  <a:pt x="5306571" y="5434305"/>
                </a:cubicBezTo>
                <a:cubicBezTo>
                  <a:pt x="5278222" y="5458611"/>
                  <a:pt x="5301967" y="5421751"/>
                  <a:pt x="5250731" y="5442441"/>
                </a:cubicBezTo>
                <a:cubicBezTo>
                  <a:pt x="5248752" y="5445684"/>
                  <a:pt x="5241215" y="5445162"/>
                  <a:pt x="5240489" y="5441726"/>
                </a:cubicBezTo>
                <a:cubicBezTo>
                  <a:pt x="5237534" y="5443716"/>
                  <a:pt x="5232136" y="5452280"/>
                  <a:pt x="5229095" y="5447321"/>
                </a:cubicBezTo>
                <a:cubicBezTo>
                  <a:pt x="5216125" y="5453868"/>
                  <a:pt x="5173861" y="5474823"/>
                  <a:pt x="5162669" y="5481008"/>
                </a:cubicBezTo>
                <a:lnTo>
                  <a:pt x="5161945" y="5484428"/>
                </a:lnTo>
                <a:cubicBezTo>
                  <a:pt x="5158366" y="5485443"/>
                  <a:pt x="5145550" y="5485600"/>
                  <a:pt x="5141192" y="5487094"/>
                </a:cubicBezTo>
                <a:lnTo>
                  <a:pt x="5135796" y="5493398"/>
                </a:lnTo>
                <a:lnTo>
                  <a:pt x="5125146" y="5495481"/>
                </a:lnTo>
                <a:lnTo>
                  <a:pt x="5048259" y="5518646"/>
                </a:lnTo>
                <a:lnTo>
                  <a:pt x="5034800" y="5519818"/>
                </a:lnTo>
                <a:cubicBezTo>
                  <a:pt x="5028813" y="5522097"/>
                  <a:pt x="5024166" y="5526423"/>
                  <a:pt x="5021494" y="5533940"/>
                </a:cubicBezTo>
                <a:cubicBezTo>
                  <a:pt x="5010597" y="5537234"/>
                  <a:pt x="4980226" y="5537766"/>
                  <a:pt x="4969420" y="5539580"/>
                </a:cubicBezTo>
                <a:lnTo>
                  <a:pt x="4951997" y="5540998"/>
                </a:lnTo>
                <a:lnTo>
                  <a:pt x="4944222" y="5542061"/>
                </a:lnTo>
                <a:lnTo>
                  <a:pt x="4945476" y="5548837"/>
                </a:lnTo>
                <a:lnTo>
                  <a:pt x="4924708" y="5553963"/>
                </a:lnTo>
                <a:cubicBezTo>
                  <a:pt x="4918349" y="5557956"/>
                  <a:pt x="4909767" y="5565846"/>
                  <a:pt x="4900123" y="5574141"/>
                </a:cubicBezTo>
                <a:lnTo>
                  <a:pt x="4878805" y="5589711"/>
                </a:lnTo>
                <a:lnTo>
                  <a:pt x="4862889" y="5590274"/>
                </a:lnTo>
                <a:cubicBezTo>
                  <a:pt x="4839384" y="5593189"/>
                  <a:pt x="4802990" y="5598721"/>
                  <a:pt x="4787099" y="5601127"/>
                </a:cubicBezTo>
                <a:cubicBezTo>
                  <a:pt x="4782839" y="5605219"/>
                  <a:pt x="4774855" y="5603876"/>
                  <a:pt x="4767539" y="5604712"/>
                </a:cubicBezTo>
                <a:cubicBezTo>
                  <a:pt x="4760169" y="5608536"/>
                  <a:pt x="4725967" y="5608816"/>
                  <a:pt x="4715397" y="5606905"/>
                </a:cubicBezTo>
                <a:lnTo>
                  <a:pt x="4594975" y="5611694"/>
                </a:lnTo>
                <a:lnTo>
                  <a:pt x="4592519" y="5614677"/>
                </a:lnTo>
                <a:lnTo>
                  <a:pt x="4582609" y="5615529"/>
                </a:lnTo>
                <a:lnTo>
                  <a:pt x="4580200" y="5616290"/>
                </a:lnTo>
                <a:cubicBezTo>
                  <a:pt x="4575607" y="5617756"/>
                  <a:pt x="4571009" y="5619123"/>
                  <a:pt x="4566161" y="5620121"/>
                </a:cubicBezTo>
                <a:cubicBezTo>
                  <a:pt x="4563091" y="5607487"/>
                  <a:pt x="4524419" y="5626532"/>
                  <a:pt x="4530539" y="5615013"/>
                </a:cubicBezTo>
                <a:cubicBezTo>
                  <a:pt x="4503368" y="5618303"/>
                  <a:pt x="4516321" y="5606477"/>
                  <a:pt x="4491359" y="5619658"/>
                </a:cubicBezTo>
                <a:cubicBezTo>
                  <a:pt x="4442184" y="5616385"/>
                  <a:pt x="4416402" y="5629757"/>
                  <a:pt x="4372063" y="5620213"/>
                </a:cubicBezTo>
                <a:cubicBezTo>
                  <a:pt x="4380670" y="5625116"/>
                  <a:pt x="4276183" y="5624626"/>
                  <a:pt x="4261863" y="5623713"/>
                </a:cubicBezTo>
                <a:lnTo>
                  <a:pt x="4213285" y="5622917"/>
                </a:lnTo>
                <a:lnTo>
                  <a:pt x="4173936" y="5622049"/>
                </a:lnTo>
                <a:lnTo>
                  <a:pt x="4175584" y="5630149"/>
                </a:lnTo>
                <a:cubicBezTo>
                  <a:pt x="4164064" y="5629512"/>
                  <a:pt x="4157026" y="5632266"/>
                  <a:pt x="4152035" y="5636676"/>
                </a:cubicBezTo>
                <a:lnTo>
                  <a:pt x="4121051" y="5621835"/>
                </a:lnTo>
                <a:lnTo>
                  <a:pt x="4103457" y="5621974"/>
                </a:lnTo>
                <a:lnTo>
                  <a:pt x="4072592" y="5627101"/>
                </a:lnTo>
                <a:lnTo>
                  <a:pt x="4062311" y="5629472"/>
                </a:lnTo>
                <a:lnTo>
                  <a:pt x="3985093" y="5613011"/>
                </a:lnTo>
                <a:lnTo>
                  <a:pt x="3977564" y="5606406"/>
                </a:lnTo>
                <a:cubicBezTo>
                  <a:pt x="3969488" y="5602339"/>
                  <a:pt x="3957995" y="5600457"/>
                  <a:pt x="3938843" y="5603534"/>
                </a:cubicBezTo>
                <a:lnTo>
                  <a:pt x="3934439" y="5605287"/>
                </a:lnTo>
                <a:lnTo>
                  <a:pt x="3902350" y="5595175"/>
                </a:lnTo>
                <a:cubicBezTo>
                  <a:pt x="3891994" y="5590573"/>
                  <a:pt x="3781184" y="5584781"/>
                  <a:pt x="3773677" y="5577344"/>
                </a:cubicBezTo>
                <a:cubicBezTo>
                  <a:pt x="3652339" y="5595755"/>
                  <a:pt x="3643985" y="5563083"/>
                  <a:pt x="3526259" y="5567985"/>
                </a:cubicBezTo>
                <a:cubicBezTo>
                  <a:pt x="3424299" y="5518200"/>
                  <a:pt x="3359989" y="5548523"/>
                  <a:pt x="3268592" y="5541271"/>
                </a:cubicBezTo>
                <a:cubicBezTo>
                  <a:pt x="3181540" y="5536169"/>
                  <a:pt x="3141233" y="5552279"/>
                  <a:pt x="3024274" y="5551613"/>
                </a:cubicBezTo>
                <a:cubicBezTo>
                  <a:pt x="2900352" y="5540755"/>
                  <a:pt x="2719771" y="5546525"/>
                  <a:pt x="2580376" y="5523020"/>
                </a:cubicBezTo>
                <a:cubicBezTo>
                  <a:pt x="2470852" y="5515454"/>
                  <a:pt x="2470473" y="5521048"/>
                  <a:pt x="2428086" y="5520461"/>
                </a:cubicBezTo>
                <a:cubicBezTo>
                  <a:pt x="2413989" y="5523686"/>
                  <a:pt x="2339546" y="5514256"/>
                  <a:pt x="2326052" y="5519493"/>
                </a:cubicBezTo>
                <a:lnTo>
                  <a:pt x="2318979" y="5522207"/>
                </a:lnTo>
                <a:lnTo>
                  <a:pt x="2290482" y="5523810"/>
                </a:lnTo>
                <a:lnTo>
                  <a:pt x="2282680" y="5535840"/>
                </a:lnTo>
                <a:lnTo>
                  <a:pt x="2187437" y="5546268"/>
                </a:lnTo>
                <a:cubicBezTo>
                  <a:pt x="2124119" y="5516983"/>
                  <a:pt x="2070057" y="5551920"/>
                  <a:pt x="1958211" y="5550992"/>
                </a:cubicBezTo>
                <a:cubicBezTo>
                  <a:pt x="1928571" y="5540876"/>
                  <a:pt x="1810615" y="5516253"/>
                  <a:pt x="1788574" y="5530833"/>
                </a:cubicBezTo>
                <a:lnTo>
                  <a:pt x="1770257" y="5530964"/>
                </a:lnTo>
                <a:lnTo>
                  <a:pt x="1747724" y="5529296"/>
                </a:lnTo>
                <a:cubicBezTo>
                  <a:pt x="1735827" y="5530131"/>
                  <a:pt x="1723469" y="5532445"/>
                  <a:pt x="1712794" y="5535788"/>
                </a:cubicBezTo>
                <a:lnTo>
                  <a:pt x="1693854" y="5545452"/>
                </a:lnTo>
                <a:lnTo>
                  <a:pt x="1687546" y="5544521"/>
                </a:lnTo>
                <a:lnTo>
                  <a:pt x="1687194" y="5541192"/>
                </a:lnTo>
                <a:cubicBezTo>
                  <a:pt x="1674076" y="5529668"/>
                  <a:pt x="1590812" y="5552390"/>
                  <a:pt x="1629583" y="5530061"/>
                </a:cubicBezTo>
                <a:cubicBezTo>
                  <a:pt x="1614917" y="5528827"/>
                  <a:pt x="1590209" y="5483761"/>
                  <a:pt x="1553336" y="5487310"/>
                </a:cubicBezTo>
                <a:cubicBezTo>
                  <a:pt x="1503529" y="5494380"/>
                  <a:pt x="1515531" y="5482303"/>
                  <a:pt x="1465077" y="5478284"/>
                </a:cubicBezTo>
                <a:cubicBezTo>
                  <a:pt x="1449190" y="5452169"/>
                  <a:pt x="1454169" y="5473808"/>
                  <a:pt x="1429630" y="5463320"/>
                </a:cubicBezTo>
                <a:cubicBezTo>
                  <a:pt x="1428096" y="5483162"/>
                  <a:pt x="1402583" y="5444937"/>
                  <a:pt x="1391291" y="5464846"/>
                </a:cubicBezTo>
                <a:cubicBezTo>
                  <a:pt x="1387184" y="5462307"/>
                  <a:pt x="1383559" y="5459219"/>
                  <a:pt x="1380007" y="5455970"/>
                </a:cubicBezTo>
                <a:lnTo>
                  <a:pt x="1378141" y="5454279"/>
                </a:lnTo>
                <a:lnTo>
                  <a:pt x="1368962" y="5451018"/>
                </a:lnTo>
                <a:lnTo>
                  <a:pt x="1368505" y="5445712"/>
                </a:lnTo>
                <a:lnTo>
                  <a:pt x="1356218" y="5437660"/>
                </a:lnTo>
                <a:cubicBezTo>
                  <a:pt x="1351287" y="5435322"/>
                  <a:pt x="1345597" y="5433601"/>
                  <a:pt x="1338733" y="5432883"/>
                </a:cubicBezTo>
                <a:cubicBezTo>
                  <a:pt x="1312513" y="5438143"/>
                  <a:pt x="1286135" y="5407540"/>
                  <a:pt x="1253342" y="5415104"/>
                </a:cubicBezTo>
                <a:cubicBezTo>
                  <a:pt x="1241709" y="5416198"/>
                  <a:pt x="1208290" y="5409258"/>
                  <a:pt x="1203557" y="5401656"/>
                </a:cubicBezTo>
                <a:cubicBezTo>
                  <a:pt x="1196916" y="5398913"/>
                  <a:pt x="1188195" y="5399578"/>
                  <a:pt x="1186689" y="5392134"/>
                </a:cubicBezTo>
                <a:cubicBezTo>
                  <a:pt x="1183431" y="5382893"/>
                  <a:pt x="1155837" y="5390802"/>
                  <a:pt x="1161759" y="5381804"/>
                </a:cubicBezTo>
                <a:cubicBezTo>
                  <a:pt x="1142246" y="5387102"/>
                  <a:pt x="1132828" y="5367240"/>
                  <a:pt x="1119345" y="5360154"/>
                </a:cubicBezTo>
                <a:cubicBezTo>
                  <a:pt x="1111438" y="5363130"/>
                  <a:pt x="1104310" y="5359434"/>
                  <a:pt x="1095256" y="5353950"/>
                </a:cubicBezTo>
                <a:lnTo>
                  <a:pt x="1058773" y="5341289"/>
                </a:lnTo>
                <a:lnTo>
                  <a:pt x="1048153" y="5339154"/>
                </a:lnTo>
                <a:lnTo>
                  <a:pt x="1043881" y="5338518"/>
                </a:lnTo>
                <a:lnTo>
                  <a:pt x="1007373" y="5339007"/>
                </a:lnTo>
                <a:cubicBezTo>
                  <a:pt x="1006839" y="5337479"/>
                  <a:pt x="1006000" y="5335990"/>
                  <a:pt x="1004885" y="5334591"/>
                </a:cubicBezTo>
                <a:lnTo>
                  <a:pt x="994709" y="5328566"/>
                </a:lnTo>
                <a:lnTo>
                  <a:pt x="984399" y="5331183"/>
                </a:lnTo>
                <a:cubicBezTo>
                  <a:pt x="985481" y="5323632"/>
                  <a:pt x="973336" y="5329847"/>
                  <a:pt x="964158" y="5330044"/>
                </a:cubicBezTo>
                <a:lnTo>
                  <a:pt x="958888" y="5328278"/>
                </a:lnTo>
                <a:lnTo>
                  <a:pt x="940162" y="5341965"/>
                </a:lnTo>
                <a:cubicBezTo>
                  <a:pt x="929334" y="5342282"/>
                  <a:pt x="917673" y="5330271"/>
                  <a:pt x="907763" y="5329404"/>
                </a:cubicBezTo>
                <a:lnTo>
                  <a:pt x="872950" y="5324938"/>
                </a:lnTo>
                <a:lnTo>
                  <a:pt x="862283" y="5327617"/>
                </a:lnTo>
                <a:cubicBezTo>
                  <a:pt x="839056" y="5328258"/>
                  <a:pt x="814750" y="5326323"/>
                  <a:pt x="798257" y="5334973"/>
                </a:cubicBezTo>
                <a:cubicBezTo>
                  <a:pt x="791554" y="5335992"/>
                  <a:pt x="784112" y="5327092"/>
                  <a:pt x="778474" y="5326083"/>
                </a:cubicBezTo>
                <a:lnTo>
                  <a:pt x="763422" y="5321440"/>
                </a:lnTo>
                <a:lnTo>
                  <a:pt x="760604" y="5316482"/>
                </a:lnTo>
                <a:lnTo>
                  <a:pt x="750603" y="5315646"/>
                </a:lnTo>
                <a:lnTo>
                  <a:pt x="748101" y="5314492"/>
                </a:lnTo>
                <a:cubicBezTo>
                  <a:pt x="743336" y="5312270"/>
                  <a:pt x="738573" y="5310219"/>
                  <a:pt x="733610" y="5308812"/>
                </a:cubicBezTo>
                <a:cubicBezTo>
                  <a:pt x="732103" y="5330640"/>
                  <a:pt x="691138" y="5300448"/>
                  <a:pt x="698671" y="5319789"/>
                </a:cubicBezTo>
                <a:cubicBezTo>
                  <a:pt x="671131" y="5315859"/>
                  <a:pt x="685526" y="5335298"/>
                  <a:pt x="658974" y="5314289"/>
                </a:cubicBezTo>
                <a:cubicBezTo>
                  <a:pt x="610275" y="5322973"/>
                  <a:pt x="590509" y="5330275"/>
                  <a:pt x="547411" y="5323081"/>
                </a:cubicBezTo>
                <a:cubicBezTo>
                  <a:pt x="507611" y="5321127"/>
                  <a:pt x="457956" y="5301046"/>
                  <a:pt x="420170" y="5302565"/>
                </a:cubicBezTo>
                <a:cubicBezTo>
                  <a:pt x="362940" y="5303601"/>
                  <a:pt x="338545" y="5357010"/>
                  <a:pt x="320690" y="5332193"/>
                </a:cubicBezTo>
                <a:cubicBezTo>
                  <a:pt x="293655" y="5338591"/>
                  <a:pt x="280592" y="5339804"/>
                  <a:pt x="257958" y="5340954"/>
                </a:cubicBezTo>
                <a:lnTo>
                  <a:pt x="184890" y="5339091"/>
                </a:lnTo>
                <a:lnTo>
                  <a:pt x="183331" y="5338348"/>
                </a:lnTo>
                <a:cubicBezTo>
                  <a:pt x="176597" y="5336970"/>
                  <a:pt x="172582" y="5337663"/>
                  <a:pt x="169782" y="5339269"/>
                </a:cubicBezTo>
                <a:lnTo>
                  <a:pt x="167187" y="5341914"/>
                </a:lnTo>
                <a:lnTo>
                  <a:pt x="140235" y="5348128"/>
                </a:lnTo>
                <a:lnTo>
                  <a:pt x="109349" y="5351347"/>
                </a:lnTo>
                <a:lnTo>
                  <a:pt x="108834" y="5350486"/>
                </a:lnTo>
                <a:cubicBezTo>
                  <a:pt x="104774" y="5349326"/>
                  <a:pt x="95228" y="5348561"/>
                  <a:pt x="84990" y="5344389"/>
                </a:cubicBezTo>
                <a:cubicBezTo>
                  <a:pt x="88665" y="5323440"/>
                  <a:pt x="55092" y="5336567"/>
                  <a:pt x="47411" y="5325453"/>
                </a:cubicBezTo>
                <a:cubicBezTo>
                  <a:pt x="38324" y="5327218"/>
                  <a:pt x="28779" y="5328702"/>
                  <a:pt x="18970" y="5329785"/>
                </a:cubicBezTo>
                <a:lnTo>
                  <a:pt x="13158" y="5330156"/>
                </a:lnTo>
                <a:lnTo>
                  <a:pt x="13003" y="5329958"/>
                </a:lnTo>
                <a:cubicBezTo>
                  <a:pt x="11660" y="5329599"/>
                  <a:pt x="9719" y="5329556"/>
                  <a:pt x="6798" y="5329941"/>
                </a:cubicBezTo>
                <a:lnTo>
                  <a:pt x="2557" y="5330836"/>
                </a:lnTo>
                <a:lnTo>
                  <a:pt x="0" y="5330999"/>
                </a:lnTo>
                <a:lnTo>
                  <a:pt x="0" y="609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69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2120" y="284400"/>
            <a:ext cx="1010520" cy="305280"/>
          </a:xfrm>
          <a:custGeom>
            <a:avLst/>
            <a:gdLst>
              <a:gd name="textAreaLeft" fmla="*/ 0 w 1010520"/>
              <a:gd name="textAreaRight" fmla="*/ 1011240 w 1010520"/>
              <a:gd name="textAreaTop" fmla="*/ 0 h 305280"/>
              <a:gd name="textAreaBottom" fmla="*/ 306000 h 305280"/>
              <a:gd name="GluePoint1X" fmla="*/ 13413 w 2201784"/>
              <a:gd name="GluePoint1Y" fmla="*/ 26000 h 594531"/>
              <a:gd name="GluePoint2X" fmla="*/ 90315 w 2201784"/>
              <a:gd name="GluePoint2Y" fmla="*/ 0 h 594531"/>
              <a:gd name="GluePoint3X" fmla="*/ 2170127 w 2201784"/>
              <a:gd name="GluePoint3Y" fmla="*/ 33245 h 594531"/>
              <a:gd name="GluePoint4X" fmla="*/ 2182318 w 2201784"/>
              <a:gd name="GluePoint4Y" fmla="*/ 108912 h 594531"/>
              <a:gd name="GluePoint5X" fmla="*/ 2191393 w 2201784"/>
              <a:gd name="GluePoint5Y" fmla="*/ 422031 h 594531"/>
              <a:gd name="GluePoint6X" fmla="*/ 2192219 w 2201784"/>
              <a:gd name="GluePoint6Y" fmla="*/ 583886 h 594531"/>
              <a:gd name="GluePoint7X" fmla="*/ 2073406 w 2201784"/>
              <a:gd name="GluePoint7Y" fmla="*/ 594474 h 594531"/>
              <a:gd name="GluePoint8X" fmla="*/ 22489 w 2201784"/>
              <a:gd name="GluePoint8Y" fmla="*/ 583886 h 594531"/>
              <a:gd name="GluePoint9X" fmla="*/ 26783 w 2201784"/>
              <a:gd name="GluePoint9Y" fmla="*/ 512790 h 594531"/>
              <a:gd name="GluePoint10X" fmla="*/ 17708 w 2201784"/>
              <a:gd name="GluePoint10Y" fmla="*/ 403879 h 594531"/>
              <a:gd name="GluePoint11X" fmla="*/ 8632 w 2201784"/>
              <a:gd name="GluePoint11Y" fmla="*/ 235975 h 594531"/>
              <a:gd name="GluePoint12X" fmla="*/ 13413 w 2201784"/>
              <a:gd name="GluePoint12Y" fmla="*/ 26000 h 59453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4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976200" y="588240"/>
            <a:ext cx="4860000" cy="390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Standardized tool and data access for LLMs.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LLMs can </a:t>
            </a:r>
            <a:r>
              <a:rPr b="1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discover</a:t>
            </a:r>
            <a:r>
              <a:rPr b="0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 available tools dynamically.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Tool calls are </a:t>
            </a:r>
            <a:r>
              <a:rPr b="1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validated and constrained.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Independent of model architecture and vendor.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Box 5"/>
          <p:cNvSpPr/>
          <p:nvPr/>
        </p:nvSpPr>
        <p:spPr>
          <a:xfrm>
            <a:off x="152280" y="4497480"/>
            <a:ext cx="4025520" cy="5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spAutoFit/>
          </a:bodyPr>
          <a:p>
            <a:pPr>
              <a:lnSpc>
                <a:spcPct val="100000"/>
              </a:lnSpc>
            </a:pPr>
            <a:br>
              <a:rPr sz="900"/>
            </a:br>
            <a:r>
              <a:rPr b="1" lang="en-US" sz="900" strike="noStrike" u="none">
                <a:solidFill>
                  <a:srgbClr val="000000"/>
                </a:solidFill>
                <a:effectLst/>
                <a:highlight>
                  <a:srgbClr val="fdfcfe"/>
                </a:highlight>
                <a:uFillTx/>
                <a:latin typeface="Avenir Next LT Pro"/>
                <a:ea typeface="Arial"/>
              </a:rPr>
              <a:t>Anthropic. </a:t>
            </a:r>
            <a:r>
              <a:rPr b="0" i="1" lang="en-US" sz="900" strike="noStrike" u="none">
                <a:solidFill>
                  <a:srgbClr val="000000"/>
                </a:solidFill>
                <a:effectLst/>
                <a:highlight>
                  <a:srgbClr val="fdfcfe"/>
                </a:highlight>
                <a:uFillTx/>
                <a:latin typeface="Avenir Next LT Pro"/>
                <a:ea typeface="Arial"/>
              </a:rPr>
              <a:t>Introducing the Model Context Protocol</a:t>
            </a:r>
            <a:br>
              <a:rPr sz="900"/>
            </a:br>
            <a:r>
              <a:rPr b="0" i="1" lang="en-US" sz="900" strike="noStrike" u="sng">
                <a:solidFill>
                  <a:srgbClr val="2998e3"/>
                </a:solidFill>
                <a:effectLst/>
                <a:highlight>
                  <a:srgbClr val="fdfcfe"/>
                </a:highlight>
                <a:uFillTx/>
                <a:latin typeface="Avenir Next LT Pro"/>
                <a:ea typeface="Arial"/>
                <a:hlinkClick r:id="rId1"/>
              </a:rPr>
              <a:t>https://www.anthropic.com/news/model-context-protocol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"/>
          <p:cNvSpPr/>
          <p:nvPr/>
        </p:nvSpPr>
        <p:spPr>
          <a:xfrm>
            <a:off x="8608680" y="471600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EB688E58-2AE1-4040-881A-9098AC092AE4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184235-3476-43D9-A8BA-322BB74D2CF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3" name="Rectangl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74" name="Freeform: Shap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718160" cy="3822840"/>
          </a:xfrm>
          <a:custGeom>
            <a:avLst/>
            <a:gdLst>
              <a:gd name="textAreaLeft" fmla="*/ 0 w 4718160"/>
              <a:gd name="textAreaRight" fmla="*/ 4718880 w 4718160"/>
              <a:gd name="textAreaTop" fmla="*/ 0 h 3822840"/>
              <a:gd name="textAreaBottom" fmla="*/ 3823560 h 3822840"/>
              <a:gd name="GluePoint1X" fmla="*/ 0 w 6443456"/>
              <a:gd name="GluePoint1Y" fmla="*/ 0 h 5753325"/>
              <a:gd name="GluePoint2X" fmla="*/ 6438980 w 6443456"/>
              <a:gd name="GluePoint2Y" fmla="*/ 0 h 5753325"/>
              <a:gd name="GluePoint3X" fmla="*/ 6439047 w 6443456"/>
              <a:gd name="GluePoint3Y" fmla="*/ 147 h 5753325"/>
              <a:gd name="GluePoint4X" fmla="*/ 6443456 w 6443456"/>
              <a:gd name="GluePoint4Y" fmla="*/ 130105 h 5753325"/>
              <a:gd name="GluePoint5X" fmla="*/ 6422751 w 6443456"/>
              <a:gd name="GluePoint5Y" fmla="*/ 174163 h 5753325"/>
              <a:gd name="GluePoint6X" fmla="*/ 6396598 w 6443456"/>
              <a:gd name="GluePoint6Y" fmla="*/ 274847 h 5753325"/>
              <a:gd name="GluePoint7X" fmla="*/ 6337615 w 6443456"/>
              <a:gd name="GluePoint7Y" fmla="*/ 471794 h 5753325"/>
              <a:gd name="GluePoint8X" fmla="*/ 6304423 w 6443456"/>
              <a:gd name="GluePoint8Y" fmla="*/ 582623 h 5753325"/>
              <a:gd name="GluePoint9X" fmla="*/ 6303977 w 6443456"/>
              <a:gd name="GluePoint9Y" fmla="*/ 664291 h 5753325"/>
              <a:gd name="GluePoint10X" fmla="*/ 6299372 w 6443456"/>
              <a:gd name="GluePoint10Y" fmla="*/ 697330 h 5753325"/>
              <a:gd name="GluePoint11X" fmla="*/ 6309888 w 6443456"/>
              <a:gd name="GluePoint11Y" fmla="*/ 754001 h 5753325"/>
              <a:gd name="GluePoint12X" fmla="*/ 6339879 w 6443456"/>
              <a:gd name="GluePoint12Y" fmla="*/ 811136 h 5753325"/>
              <a:gd name="GluePoint13X" fmla="*/ 6330065 w 6443456"/>
              <a:gd name="GluePoint13Y" fmla="*/ 893399 h 5753325"/>
              <a:gd name="GluePoint14X" fmla="*/ 6328618 w 6443456"/>
              <a:gd name="GluePoint14Y" fmla="*/ 1009766 h 5753325"/>
              <a:gd name="GluePoint15X" fmla="*/ 6320797 w 6443456"/>
              <a:gd name="GluePoint15Y" fmla="*/ 1146964 h 5753325"/>
              <a:gd name="GluePoint16X" fmla="*/ 6334400 w 6443456"/>
              <a:gd name="GluePoint16Y" fmla="*/ 1280757 h 5753325"/>
              <a:gd name="GluePoint17X" fmla="*/ 6356023 w 6443456"/>
              <a:gd name="GluePoint17Y" fmla="*/ 1356227 h 5753325"/>
              <a:gd name="GluePoint18X" fmla="*/ 6356157 w 6443456"/>
              <a:gd name="GluePoint18Y" fmla="*/ 1361967 h 5753325"/>
              <a:gd name="GluePoint19X" fmla="*/ 6350613 w 6443456"/>
              <a:gd name="GluePoint19Y" fmla="*/ 1393569 h 5753325"/>
              <a:gd name="GluePoint20X" fmla="*/ 6357062 w 6443456"/>
              <a:gd name="GluePoint20Y" fmla="*/ 1444071 h 5753325"/>
              <a:gd name="GluePoint21X" fmla="*/ 6364832 w 6443456"/>
              <a:gd name="GluePoint21Y" fmla="*/ 1478763 h 5753325"/>
              <a:gd name="GluePoint22X" fmla="*/ 6369745 w 6443456"/>
              <a:gd name="GluePoint22Y" fmla="*/ 1495680 h 5753325"/>
              <a:gd name="GluePoint23X" fmla="*/ 6370898 w 6443456"/>
              <a:gd name="GluePoint23Y" fmla="*/ 1513331 h 5753325"/>
              <a:gd name="GluePoint24X" fmla="*/ 6339773 w 6443456"/>
              <a:gd name="GluePoint24Y" fmla="*/ 1527414 h 5753325"/>
              <a:gd name="GluePoint25X" fmla="*/ 6321854 w 6443456"/>
              <a:gd name="GluePoint25Y" fmla="*/ 1635366 h 5753325"/>
              <a:gd name="GluePoint26X" fmla="*/ 6299489 w 6443456"/>
              <a:gd name="GluePoint26Y" fmla="*/ 1784860 h 5753325"/>
              <a:gd name="GluePoint27X" fmla="*/ 6267878 w 6443456"/>
              <a:gd name="GluePoint27Y" fmla="*/ 1858572 h 5753325"/>
              <a:gd name="GluePoint28X" fmla="*/ 6251146 w 6443456"/>
              <a:gd name="GluePoint28Y" fmla="*/ 1926167 h 5753325"/>
              <a:gd name="GluePoint29X" fmla="*/ 6210686 w 6443456"/>
              <a:gd name="GluePoint29Y" fmla="*/ 2014834 h 5753325"/>
              <a:gd name="GluePoint30X" fmla="*/ 6106652 w 6443456"/>
              <a:gd name="GluePoint30Y" fmla="*/ 2150572 h 5753325"/>
              <a:gd name="GluePoint31X" fmla="*/ 6097813 w 6443456"/>
              <a:gd name="GluePoint31Y" fmla="*/ 2172208 h 5753325"/>
              <a:gd name="GluePoint32X" fmla="*/ 6095990 w 6443456"/>
              <a:gd name="GluePoint32Y" fmla="*/ 2181185 h 5753325"/>
              <a:gd name="GluePoint33X" fmla="*/ 6090126 w 6443456"/>
              <a:gd name="GluePoint33Y" fmla="*/ 2192533 h 5753325"/>
              <a:gd name="GluePoint34X" fmla="*/ 6089503 w 6443456"/>
              <a:gd name="GluePoint34Y" fmla="*/ 2192543 h 5753325"/>
              <a:gd name="GluePoint35X" fmla="*/ 6084946 w 6443456"/>
              <a:gd name="GluePoint35Y" fmla="*/ 2203694 h 5753325"/>
              <a:gd name="GluePoint36X" fmla="*/ 5987861 w 6443456"/>
              <a:gd name="GluePoint36Y" fmla="*/ 2304868 h 5753325"/>
              <a:gd name="GluePoint37X" fmla="*/ 5973439 w 6443456"/>
              <a:gd name="GluePoint37Y" fmla="*/ 2385635 h 5753325"/>
              <a:gd name="GluePoint38X" fmla="*/ 5916727 w 6443456"/>
              <a:gd name="GluePoint38Y" fmla="*/ 2458777 h 5753325"/>
              <a:gd name="GluePoint39X" fmla="*/ 5856524 w 6443456"/>
              <a:gd name="GluePoint39Y" fmla="*/ 2583281 h 5753325"/>
              <a:gd name="GluePoint40X" fmla="*/ 5838091 w 6443456"/>
              <a:gd name="GluePoint40Y" fmla="*/ 2753474 h 5753325"/>
              <a:gd name="GluePoint41X" fmla="*/ 5744296 w 6443456"/>
              <a:gd name="GluePoint41Y" fmla="*/ 2893276 h 5753325"/>
              <a:gd name="GluePoint42X" fmla="*/ 5682522 w 6443456"/>
              <a:gd name="GluePoint42Y" fmla="*/ 3044368 h 5753325"/>
              <a:gd name="GluePoint43X" fmla="*/ 5557886 w 6443456"/>
              <a:gd name="GluePoint43Y" fmla="*/ 3304853 h 5753325"/>
              <a:gd name="GluePoint44X" fmla="*/ 5483942 w 6443456"/>
              <a:gd name="GluePoint44Y" fmla="*/ 3416604 h 5753325"/>
              <a:gd name="GluePoint45X" fmla="*/ 5461007 w 6443456"/>
              <a:gd name="GluePoint45Y" fmla="*/ 3503742 h 5753325"/>
              <a:gd name="GluePoint46X" fmla="*/ 5437889 w 6443456"/>
              <a:gd name="GluePoint46Y" fmla="*/ 3559927 h 5753325"/>
              <a:gd name="GluePoint47X" fmla="*/ 5432770 w 6443456"/>
              <a:gd name="GluePoint47Y" fmla="*/ 3562948 h 5753325"/>
              <a:gd name="GluePoint48X" fmla="*/ 5406795 w 6443456"/>
              <a:gd name="GluePoint48Y" fmla="*/ 3578594 h 5753325"/>
              <a:gd name="GluePoint49X" fmla="*/ 5381495 w 6443456"/>
              <a:gd name="GluePoint49Y" fmla="*/ 3599883 h 5753325"/>
              <a:gd name="GluePoint50X" fmla="*/ 5363689 w 6443456"/>
              <a:gd name="GluePoint50Y" fmla="*/ 3633299 h 5753325"/>
              <a:gd name="GluePoint51X" fmla="*/ 5291870 w 6443456"/>
              <a:gd name="GluePoint51Y" fmla="*/ 3799039 h 5753325"/>
              <a:gd name="GluePoint52X" fmla="*/ 5241600 w 6443456"/>
              <a:gd name="GluePoint52Y" fmla="*/ 3894238 h 5753325"/>
              <a:gd name="GluePoint53X" fmla="*/ 5211041 w 6443456"/>
              <a:gd name="GluePoint53Y" fmla="*/ 3924184 h 5753325"/>
              <a:gd name="GluePoint54X" fmla="*/ 5176073 w 6443456"/>
              <a:gd name="GluePoint54Y" fmla="*/ 3970179 h 5753325"/>
              <a:gd name="GluePoint55X" fmla="*/ 5172826 w 6443456"/>
              <a:gd name="GluePoint55Y" fmla="*/ 3991773 h 5753325"/>
              <a:gd name="GluePoint56X" fmla="*/ 5157053 w 6443456"/>
              <a:gd name="GluePoint56Y" fmla="*/ 3997708 h 5753325"/>
              <a:gd name="GluePoint57X" fmla="*/ 5127922 w 6443456"/>
              <a:gd name="GluePoint57Y" fmla="*/ 4022660 h 5753325"/>
              <a:gd name="GluePoint58X" fmla="*/ 5020872 w 6443456"/>
              <a:gd name="GluePoint58Y" fmla="*/ 4075951 h 5753325"/>
              <a:gd name="GluePoint59X" fmla="*/ 4991410 w 6443456"/>
              <a:gd name="GluePoint59Y" fmla="*/ 4087598 h 5753325"/>
              <a:gd name="GluePoint60X" fmla="*/ 4930112 w 6443456"/>
              <a:gd name="GluePoint60Y" fmla="*/ 4138459 h 5753325"/>
              <a:gd name="GluePoint61X" fmla="*/ 4834224 w 6443456"/>
              <a:gd name="GluePoint61Y" fmla="*/ 4231643 h 5753325"/>
              <a:gd name="GluePoint62X" fmla="*/ 4812599 w 6443456"/>
              <a:gd name="GluePoint62Y" fmla="*/ 4249449 h 5753325"/>
              <a:gd name="GluePoint63X" fmla="*/ 4789188 w 6443456"/>
              <a:gd name="GluePoint63Y" fmla="*/ 4256678 h 5753325"/>
              <a:gd name="GluePoint64X" fmla="*/ 4779554 w 6443456"/>
              <a:gd name="GluePoint64Y" fmla="*/ 4251313 h 5753325"/>
              <a:gd name="GluePoint65X" fmla="*/ 4766885 w 6443456"/>
              <a:gd name="GluePoint65Y" fmla="*/ 4259812 h 5753325"/>
              <a:gd name="GluePoint66X" fmla="*/ 4762510 w 6443456"/>
              <a:gd name="GluePoint66Y" fmla="*/ 4260383 h 5753325"/>
              <a:gd name="GluePoint67X" fmla="*/ 4738416 w 6443456"/>
              <a:gd name="GluePoint67Y" fmla="*/ 4265355 h 5753325"/>
              <a:gd name="GluePoint68X" fmla="*/ 4712007 w 6443456"/>
              <a:gd name="GluePoint68Y" fmla="*/ 4317892 h 5753325"/>
              <a:gd name="GluePoint69X" fmla="*/ 4658930 w 6443456"/>
              <a:gd name="GluePoint69Y" fmla="*/ 4348041 h 5753325"/>
              <a:gd name="GluePoint70X" fmla="*/ 4443526 w 6443456"/>
              <a:gd name="GluePoint70Y" fmla="*/ 4507851 h 5753325"/>
              <a:gd name="GluePoint71X" fmla="*/ 4289766 w 6443456"/>
              <a:gd name="GluePoint71Y" fmla="*/ 4711450 h 5753325"/>
              <a:gd name="GluePoint72X" fmla="*/ 4150870 w 6443456"/>
              <a:gd name="GluePoint72Y" fmla="*/ 4818480 h 5753325"/>
              <a:gd name="GluePoint73X" fmla="*/ 4006639 w 6443456"/>
              <a:gd name="GluePoint73Y" fmla="*/ 4933815 h 5753325"/>
              <a:gd name="GluePoint74X" fmla="*/ 3298210 w 6443456"/>
              <a:gd name="GluePoint74Y" fmla="*/ 5070790 h 5753325"/>
              <a:gd name="GluePoint75X" fmla="*/ 2947678 w 6443456"/>
              <a:gd name="GluePoint75Y" fmla="*/ 5117869 h 5753325"/>
              <a:gd name="GluePoint76X" fmla="*/ 2822169 w 6443456"/>
              <a:gd name="GluePoint76Y" fmla="*/ 5129396 h 5753325"/>
              <a:gd name="GluePoint77X" fmla="*/ 2538773 w 6443456"/>
              <a:gd name="GluePoint77Y" fmla="*/ 5313397 h 5753325"/>
              <a:gd name="GluePoint78X" fmla="*/ 2014500 w 6443456"/>
              <a:gd name="GluePoint78Y" fmla="*/ 5519744 h 5753325"/>
              <a:gd name="GluePoint79X" fmla="*/ 1934391 w 6443456"/>
              <a:gd name="GluePoint79Y" fmla="*/ 5591335 h 5753325"/>
              <a:gd name="GluePoint80X" fmla="*/ 1892550 w 6443456"/>
              <a:gd name="GluePoint80Y" fmla="*/ 5649708 h 5753325"/>
              <a:gd name="GluePoint81X" fmla="*/ 1854769 w 6443456"/>
              <a:gd name="GluePoint81Y" fmla="*/ 5647691 h 5753325"/>
              <a:gd name="GluePoint82X" fmla="*/ 1809461 w 6443456"/>
              <a:gd name="GluePoint82Y" fmla="*/ 5648628 h 5753325"/>
              <a:gd name="GluePoint83X" fmla="*/ 1745150 w 6443456"/>
              <a:gd name="GluePoint83Y" fmla="*/ 5693879 h 5753325"/>
              <a:gd name="GluePoint84X" fmla="*/ 1713375 w 6443456"/>
              <a:gd name="GluePoint84Y" fmla="*/ 5684672 h 5753325"/>
              <a:gd name="GluePoint85X" fmla="*/ 1707808 w 6443456"/>
              <a:gd name="GluePoint85Y" fmla="*/ 5682611 h 5753325"/>
              <a:gd name="GluePoint86X" fmla="*/ 1679313 w 6443456"/>
              <a:gd name="GluePoint86Y" fmla="*/ 5672360 h 5753325"/>
              <a:gd name="GluePoint87X" fmla="*/ 1646933 w 6443456"/>
              <a:gd name="GluePoint87Y" fmla="*/ 5666227 h 5753325"/>
              <a:gd name="GluePoint88X" fmla="*/ 1610055 w 6443456"/>
              <a:gd name="GluePoint88Y" fmla="*/ 5673643 h 5753325"/>
              <a:gd name="GluePoint89X" fmla="*/ 1437641 w 6443456"/>
              <a:gd name="GluePoint89Y" fmla="*/ 5723266 h 5753325"/>
              <a:gd name="GluePoint90X" fmla="*/ 1332869 w 6443456"/>
              <a:gd name="GluePoint90Y" fmla="*/ 5744752 h 5753325"/>
              <a:gd name="GluePoint91X" fmla="*/ 1290525 w 6443456"/>
              <a:gd name="GluePoint91Y" fmla="*/ 5740036 h 5753325"/>
              <a:gd name="GluePoint92X" fmla="*/ 1233107 w 6443456"/>
              <a:gd name="GluePoint92Y" fmla="*/ 5742106 h 5753325"/>
              <a:gd name="GluePoint93X" fmla="*/ 1214532 w 6443456"/>
              <a:gd name="GluePoint93Y" fmla="*/ 5753325 h 5753325"/>
              <a:gd name="GluePoint94X" fmla="*/ 1199955 w 6443456"/>
              <a:gd name="GluePoint94Y" fmla="*/ 5744831 h 5753325"/>
              <a:gd name="GluePoint95X" fmla="*/ 1162337 w 6443456"/>
              <a:gd name="GluePoint95Y" fmla="*/ 5738048 h 5753325"/>
              <a:gd name="GluePoint96X" fmla="*/ 1053457 w 6443456"/>
              <a:gd name="GluePoint96Y" fmla="*/ 5688676 h 5753325"/>
              <a:gd name="GluePoint97X" fmla="*/ 1025798 w 6443456"/>
              <a:gd name="GluePoint97Y" fmla="*/ 5673166 h 5753325"/>
              <a:gd name="GluePoint98X" fmla="*/ 947900 w 6443456"/>
              <a:gd name="GluePoint98Y" fmla="*/ 5657848 h 5753325"/>
              <a:gd name="GluePoint99X" fmla="*/ 815627 w 6443456"/>
              <a:gd name="GluePoint99Y" fmla="*/ 5642557 h 5753325"/>
              <a:gd name="GluePoint100X" fmla="*/ 788251 w 6443456"/>
              <a:gd name="GluePoint100Y" fmla="*/ 5637065 h 5753325"/>
              <a:gd name="GluePoint101X" fmla="*/ 767822 w 6443456"/>
              <a:gd name="GluePoint101Y" fmla="*/ 5623450 h 5753325"/>
              <a:gd name="GluePoint102X" fmla="*/ 765791 w 6443456"/>
              <a:gd name="GluePoint102Y" fmla="*/ 5612539 h 5753325"/>
              <a:gd name="GluePoint103X" fmla="*/ 751230 w 6443456"/>
              <a:gd name="GluePoint103Y" fmla="*/ 5608092 h 5753325"/>
              <a:gd name="GluePoint104X" fmla="*/ 748008 w 6443456"/>
              <a:gd name="GluePoint104Y" fmla="*/ 5605052 h 5753325"/>
              <a:gd name="GluePoint105X" fmla="*/ 728871 w 6443456"/>
              <a:gd name="GluePoint105Y" fmla="*/ 5589469 h 5753325"/>
              <a:gd name="GluePoint106X" fmla="*/ 671898 w 6443456"/>
              <a:gd name="GluePoint106Y" fmla="*/ 5602363 h 5753325"/>
              <a:gd name="GluePoint107X" fmla="*/ 615065 w 6443456"/>
              <a:gd name="GluePoint107Y" fmla="*/ 5580257 h 5753325"/>
              <a:gd name="GluePoint108X" fmla="*/ 355785 w 6443456"/>
              <a:gd name="GluePoint108Y" fmla="*/ 5514383 h 5753325"/>
              <a:gd name="GluePoint109X" fmla="*/ 102269 w 6443456"/>
              <a:gd name="GluePoint109Y" fmla="*/ 5524347 h 5753325"/>
              <a:gd name="GluePoint110X" fmla="*/ 13160 w 6443456"/>
              <a:gd name="GluePoint110Y" fmla="*/ 5514159 h 5753325"/>
              <a:gd name="GluePoint111X" fmla="*/ 0 w 6443456"/>
              <a:gd name="GluePoint111Y" fmla="*/ 5511735 h 5753325"/>
              <a:gd name="GluePoint112X" fmla="*/ 0 w 6443456"/>
              <a:gd name="GluePoint112Y" fmla="*/ 0 h 575332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</a:cxnLst>
            <a:rect l="textAreaLeft" t="textAreaTop" r="textAreaRight" b="textAreaBottom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080" y="1289520"/>
            <a:ext cx="3299760" cy="60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MCP vs Prompts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Freeform: Shap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920" y="2580480"/>
            <a:ext cx="3085560" cy="2005560"/>
          </a:xfrm>
          <a:custGeom>
            <a:avLst/>
            <a:gdLst>
              <a:gd name="textAreaLeft" fmla="*/ 0 w 3085560"/>
              <a:gd name="textAreaRight" fmla="*/ 3086280 w 3085560"/>
              <a:gd name="textAreaTop" fmla="*/ 0 h 2005560"/>
              <a:gd name="textAreaBottom" fmla="*/ 2006280 h 2005560"/>
              <a:gd name="GluePoint1X" fmla="*/ 0 w 2400300"/>
              <a:gd name="GluePoint1Y" fmla="*/ 0 h 2400300"/>
              <a:gd name="GluePoint2X" fmla="*/ 2400300 w 2400300"/>
              <a:gd name="GluePoint2Y" fmla="*/ 0 h 2400300"/>
              <a:gd name="GluePoint3X" fmla="*/ 2400300 w 2400300"/>
              <a:gd name="GluePoint3Y" fmla="*/ 2400300 h 2400300"/>
              <a:gd name="GluePoint4X" fmla="*/ 0 w 2400300"/>
              <a:gd name="GluePoint4Y" fmla="*/ 2400300 h 24003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algn="tl" blurRad="50760" dir="2998184" dist="11753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177" name="Graphic 28" descr="Tools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402200" y="2926440"/>
            <a:ext cx="1283400" cy="1317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5800" y="4380120"/>
            <a:ext cx="1280160" cy="321120"/>
          </a:xfrm>
          <a:custGeom>
            <a:avLst/>
            <a:gdLst>
              <a:gd name="textAreaLeft" fmla="*/ 0 w 1280160"/>
              <a:gd name="textAreaRight" fmla="*/ 1280880 w 1280160"/>
              <a:gd name="textAreaTop" fmla="*/ 0 h 321120"/>
              <a:gd name="textAreaBottom" fmla="*/ 321840 h 321120"/>
              <a:gd name="GluePoint1X" fmla="*/ 13413 w 2201784"/>
              <a:gd name="GluePoint1Y" fmla="*/ 26000 h 594531"/>
              <a:gd name="GluePoint2X" fmla="*/ 90315 w 2201784"/>
              <a:gd name="GluePoint2Y" fmla="*/ 0 h 594531"/>
              <a:gd name="GluePoint3X" fmla="*/ 2164992 w 2201784"/>
              <a:gd name="GluePoint3Y" fmla="*/ 12386 h 594531"/>
              <a:gd name="GluePoint4X" fmla="*/ 2182318 w 2201784"/>
              <a:gd name="GluePoint4Y" fmla="*/ 108912 h 594531"/>
              <a:gd name="GluePoint5X" fmla="*/ 2191393 w 2201784"/>
              <a:gd name="GluePoint5Y" fmla="*/ 422031 h 594531"/>
              <a:gd name="GluePoint6X" fmla="*/ 2192219 w 2201784"/>
              <a:gd name="GluePoint6Y" fmla="*/ 583886 h 594531"/>
              <a:gd name="GluePoint7X" fmla="*/ 2073406 w 2201784"/>
              <a:gd name="GluePoint7Y" fmla="*/ 594474 h 594531"/>
              <a:gd name="GluePoint8X" fmla="*/ 22489 w 2201784"/>
              <a:gd name="GluePoint8Y" fmla="*/ 583886 h 594531"/>
              <a:gd name="GluePoint9X" fmla="*/ 26783 w 2201784"/>
              <a:gd name="GluePoint9Y" fmla="*/ 512790 h 594531"/>
              <a:gd name="GluePoint10X" fmla="*/ 17708 w 2201784"/>
              <a:gd name="GluePoint10Y" fmla="*/ 403879 h 594531"/>
              <a:gd name="GluePoint11X" fmla="*/ 8632 w 2201784"/>
              <a:gd name="GluePoint11Y" fmla="*/ 235975 h 594531"/>
              <a:gd name="GluePoint12X" fmla="*/ 13413 w 2201784"/>
              <a:gd name="GluePoint12Y" fmla="*/ 26000 h 59453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4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725720" y="99360"/>
            <a:ext cx="4024080" cy="459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9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Prompt‑Based Tools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Tools described in text prompts.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Model </a:t>
            </a:r>
            <a:r>
              <a:rPr b="0" i="1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asked</a:t>
            </a: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 to follow format.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Invalid JSON must be detected later.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Tool names &amp; args can hallucinate.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7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MCP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     Tools defined via schemas.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Model </a:t>
            </a:r>
            <a:r>
              <a:rPr b="0" i="1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constrained</a:t>
            </a: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 to follow format.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Invalid output </a:t>
            </a:r>
            <a:r>
              <a:rPr b="1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cannot be generated.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Tool set is </a:t>
            </a:r>
            <a:r>
              <a:rPr b="1" lang="en-US" sz="1500" strike="noStrike" u="none">
                <a:solidFill>
                  <a:schemeClr val="dk1"/>
                </a:solidFill>
                <a:effectLst/>
                <a:highlight>
                  <a:srgbClr val="fdfcfe"/>
                </a:highlight>
                <a:uFillTx/>
                <a:latin typeface="Avenir Next LT Pro"/>
              </a:rPr>
              <a:t>closed &amp; typed.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8608680" y="471636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A39CC7C8-F906-4174-BF0F-CC23595CD8A6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D32D4E-F8A4-437F-84EA-9B08C59C734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1" name="Rectangle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182" name="Content Placeholder 7" descr="A diagram of a software system&#10;&#10;AI-generated content may be incorrect."/>
          <p:cNvPicPr/>
          <p:nvPr/>
        </p:nvPicPr>
        <p:blipFill>
          <a:blip r:embed="rId1"/>
          <a:srcRect l="232" t="2430" r="10801" b="4048"/>
          <a:stretch/>
        </p:blipFill>
        <p:spPr>
          <a:xfrm>
            <a:off x="1692360" y="769320"/>
            <a:ext cx="6379560" cy="422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" name="Title 1"/>
          <p:cNvSpPr/>
          <p:nvPr/>
        </p:nvSpPr>
        <p:spPr>
          <a:xfrm>
            <a:off x="2282400" y="155880"/>
            <a:ext cx="477720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2500" lnSpcReduction="9999"/>
          </a:bodyPr>
          <a:p>
            <a:pPr defTabSz="914400">
              <a:lnSpc>
                <a:spcPct val="90000"/>
              </a:lnSpc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Execution Flow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US" sz="3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"/>
          <p:cNvSpPr/>
          <p:nvPr/>
        </p:nvSpPr>
        <p:spPr>
          <a:xfrm>
            <a:off x="8606520" y="471636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FDB6FF5-2C0D-439E-BE01-68831B8AEAD5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87C5C4-7DD0-4EFB-8A9D-0AB3E777B7E6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chemeClr val="lt1"/>
                </a:solidFill>
                <a:effectLst/>
                <a:uFillTx/>
                <a:latin typeface="Avenir Next LT Pro"/>
                <a:ea typeface="Arial"/>
              </a:rPr>
              <a:t>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31080" y="411480"/>
            <a:ext cx="27000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Agenda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08360" y="2444040"/>
            <a:ext cx="3359880" cy="12960"/>
          </a:xfrm>
          <a:custGeom>
            <a:avLst/>
            <a:gdLst>
              <a:gd name="textAreaLeft" fmla="*/ 0 w 3359880"/>
              <a:gd name="textAreaRight" fmla="*/ 3360600 w 3359880"/>
              <a:gd name="textAreaTop" fmla="*/ 0 h 12960"/>
              <a:gd name="textAreaBottom" fmla="*/ 13680 h 12960"/>
              <a:gd name="GluePoint1X" fmla="*/ 0 w 3360420"/>
              <a:gd name="GluePoint1Y" fmla="*/ 0 h 13716"/>
              <a:gd name="GluePoint2X" fmla="*/ 638480 w 3360420"/>
              <a:gd name="GluePoint2Y" fmla="*/ 0 h 13716"/>
              <a:gd name="GluePoint3X" fmla="*/ 1310564 w 3360420"/>
              <a:gd name="GluePoint3Y" fmla="*/ 0 h 13716"/>
              <a:gd name="GluePoint4X" fmla="*/ 2016252 w 3360420"/>
              <a:gd name="GluePoint4Y" fmla="*/ 0 h 13716"/>
              <a:gd name="GluePoint5X" fmla="*/ 2721940 w 3360420"/>
              <a:gd name="GluePoint5Y" fmla="*/ 0 h 13716"/>
              <a:gd name="GluePoint6X" fmla="*/ 3360420 w 3360420"/>
              <a:gd name="GluePoint6Y" fmla="*/ 0 h 13716"/>
              <a:gd name="GluePoint7X" fmla="*/ 3360420 w 3360420"/>
              <a:gd name="GluePoint7Y" fmla="*/ 13716 h 13716"/>
              <a:gd name="GluePoint8X" fmla="*/ 2621128 w 3360420"/>
              <a:gd name="GluePoint8Y" fmla="*/ 13716 h 13716"/>
              <a:gd name="GluePoint9X" fmla="*/ 1881835 w 3360420"/>
              <a:gd name="GluePoint9Y" fmla="*/ 13716 h 13716"/>
              <a:gd name="GluePoint10X" fmla="*/ 1209751 w 3360420"/>
              <a:gd name="GluePoint10Y" fmla="*/ 13716 h 13716"/>
              <a:gd name="GluePoint11X" fmla="*/ 0 w 3360420"/>
              <a:gd name="GluePoint11Y" fmla="*/ 13716 h 13716"/>
              <a:gd name="GluePoint12X" fmla="*/ 0 w 3360420"/>
              <a:gd name="GluePoint12Y" fmla="*/ 0 h 1371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fill="none" w="3360420" h="13716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940" y="2989"/>
                  <a:pt x="3359779" y="10166"/>
                  <a:pt x="3360420" y="13716"/>
                </a:cubicBezTo>
                <a:cubicBezTo>
                  <a:pt x="3047302" y="-18841"/>
                  <a:pt x="2960325" y="10240"/>
                  <a:pt x="2621128" y="13716"/>
                </a:cubicBezTo>
                <a:cubicBezTo>
                  <a:pt x="2281931" y="17192"/>
                  <a:pt x="2176842" y="26844"/>
                  <a:pt x="1881835" y="13716"/>
                </a:cubicBezTo>
                <a:cubicBezTo>
                  <a:pt x="1586828" y="588"/>
                  <a:pt x="1449984" y="-8996"/>
                  <a:pt x="1209751" y="13716"/>
                </a:cubicBezTo>
                <a:cubicBezTo>
                  <a:pt x="969518" y="36428"/>
                  <a:pt x="318488" y="55902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stroke="0" w="3360420" h="13716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59928" y="2764"/>
                  <a:pt x="3360118" y="8747"/>
                  <a:pt x="3360420" y="13716"/>
                </a:cubicBezTo>
                <a:cubicBezTo>
                  <a:pt x="3025528" y="-15604"/>
                  <a:pt x="2845368" y="35037"/>
                  <a:pt x="2688336" y="13716"/>
                </a:cubicBezTo>
                <a:cubicBezTo>
                  <a:pt x="2531304" y="-7605"/>
                  <a:pt x="2279760" y="-9642"/>
                  <a:pt x="1949044" y="13716"/>
                </a:cubicBezTo>
                <a:cubicBezTo>
                  <a:pt x="1618328" y="37074"/>
                  <a:pt x="1624903" y="7505"/>
                  <a:pt x="1377772" y="13716"/>
                </a:cubicBezTo>
                <a:cubicBezTo>
                  <a:pt x="1130641" y="19927"/>
                  <a:pt x="973925" y="-19083"/>
                  <a:pt x="705688" y="13716"/>
                </a:cubicBezTo>
                <a:cubicBezTo>
                  <a:pt x="437451" y="46515"/>
                  <a:pt x="236989" y="-13738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3844800" y="414000"/>
            <a:ext cx="46674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What are agents.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Why Agents Are Needed.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Agent Roles, Interactions, Orchestration.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Example in Industry.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Open Source Agentic Framework.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Brief Framework Comparison.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Challenges for Agents.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Model Context Protocol (MCP).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Prototype Demonstration.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Conclusion.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8686800" y="4800600"/>
            <a:ext cx="250560" cy="2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 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8811000" y="471636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1CC05941-71E4-4264-AD60-A962486CC9B8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639D30-CAC6-4AC7-A847-7DF02ED5ECCD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86" name="Freeform: Shape 1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-281520" y="-190440"/>
            <a:ext cx="1370160" cy="1032120"/>
          </a:xfrm>
          <a:custGeom>
            <a:avLst/>
            <a:gdLst>
              <a:gd name="textAreaLeft" fmla="*/ -360 w 1370160"/>
              <a:gd name="textAreaRight" fmla="*/ 1370520 w 1370160"/>
              <a:gd name="textAreaTop" fmla="*/ 0 h 1032120"/>
              <a:gd name="textAreaBottom" fmla="*/ 1032840 h 1032120"/>
              <a:gd name="GluePoint1X" fmla="*/ 0 w 1827638"/>
              <a:gd name="GluePoint1Y" fmla="*/ 987379 h 1376989"/>
              <a:gd name="GluePoint2X" fmla="*/ 987379 w 1827638"/>
              <a:gd name="GluePoint2Y" fmla="*/ 0 h 1376989"/>
              <a:gd name="GluePoint3X" fmla="*/ 1827638 w 1827638"/>
              <a:gd name="GluePoint3Y" fmla="*/ 840260 h 1376989"/>
              <a:gd name="GluePoint4X" fmla="*/ 1827638 w 1827638"/>
              <a:gd name="GluePoint4Y" fmla="*/ 1376989 h 1376989"/>
              <a:gd name="GluePoint5X" fmla="*/ 0 w 1827638"/>
              <a:gd name="GluePoint5Y" fmla="*/ 1376989 h 137698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87" name="Rectangle 1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668880" y="316440"/>
            <a:ext cx="483840" cy="483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88" name="Rectangle 1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7533000" y="491040"/>
            <a:ext cx="514800" cy="5148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89" name="Freeform: Shape 1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0800000">
            <a:off x="7017480" y="720"/>
            <a:ext cx="2125800" cy="1109880"/>
          </a:xfrm>
          <a:custGeom>
            <a:avLst/>
            <a:gdLst>
              <a:gd name="textAreaLeft" fmla="*/ 360 w 2125800"/>
              <a:gd name="textAreaRight" fmla="*/ 2126880 w 2125800"/>
              <a:gd name="textAreaTop" fmla="*/ 0 h 1109880"/>
              <a:gd name="textAreaBottom" fmla="*/ 1110600 h 1109880"/>
              <a:gd name="GluePoint1X" fmla="*/ 2835357 w 2835357"/>
              <a:gd name="GluePoint1Y" fmla="*/ 1480837 h 1480837"/>
              <a:gd name="GluePoint2X" fmla="*/ 0 w 2835357"/>
              <a:gd name="GluePoint2Y" fmla="*/ 1480837 h 1480837"/>
              <a:gd name="GluePoint3X" fmla="*/ 1552727 w 2835357"/>
              <a:gd name="GluePoint3Y" fmla="*/ 0 h 1480837"/>
              <a:gd name="GluePoint4X" fmla="*/ 2835357 w 2835357"/>
              <a:gd name="GluePoint4Y" fmla="*/ 1223245 h 1480837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0" name="Isosceles Triangle 1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981400" y="4586760"/>
            <a:ext cx="1120320" cy="55620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191" name="Google Shape;146;p27" descr=""/>
          <p:cNvPicPr/>
          <p:nvPr/>
        </p:nvPicPr>
        <p:blipFill>
          <a:blip r:embed="rId1"/>
          <a:stretch/>
        </p:blipFill>
        <p:spPr>
          <a:xfrm>
            <a:off x="274680" y="891360"/>
            <a:ext cx="8385840" cy="3602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Isosceles Triangle 1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02400" y="4839840"/>
            <a:ext cx="610560" cy="3027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8658360" y="471600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EB59343B-20EB-46C4-9175-811E40B74CBF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301F6A-2425-41CB-9CFA-1AA0B04E1ADE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5" name="Freeform: Shape 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-281520" y="-190440"/>
            <a:ext cx="1370160" cy="1032120"/>
          </a:xfrm>
          <a:custGeom>
            <a:avLst/>
            <a:gdLst>
              <a:gd name="textAreaLeft" fmla="*/ -360 w 1370160"/>
              <a:gd name="textAreaRight" fmla="*/ 1370520 w 1370160"/>
              <a:gd name="textAreaTop" fmla="*/ 0 h 1032120"/>
              <a:gd name="textAreaBottom" fmla="*/ 1032840 h 1032120"/>
              <a:gd name="GluePoint1X" fmla="*/ 0 w 1827638"/>
              <a:gd name="GluePoint1Y" fmla="*/ 987379 h 1376989"/>
              <a:gd name="GluePoint2X" fmla="*/ 987379 w 1827638"/>
              <a:gd name="GluePoint2Y" fmla="*/ 0 h 1376989"/>
              <a:gd name="GluePoint3X" fmla="*/ 1827638 w 1827638"/>
              <a:gd name="GluePoint3Y" fmla="*/ 840260 h 1376989"/>
              <a:gd name="GluePoint4X" fmla="*/ 1827638 w 1827638"/>
              <a:gd name="GluePoint4Y" fmla="*/ 1376989 h 1376989"/>
              <a:gd name="GluePoint5X" fmla="*/ 0 w 1827638"/>
              <a:gd name="GluePoint5Y" fmla="*/ 1376989 h 1376989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6" name="Rectangle 1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668880" y="316440"/>
            <a:ext cx="483840" cy="4834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7" name="Rectangle 1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8900000">
            <a:off x="7533000" y="491040"/>
            <a:ext cx="514800" cy="5148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8" name="Freeform: Shape 1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0800000">
            <a:off x="7017480" y="720"/>
            <a:ext cx="2125800" cy="1109880"/>
          </a:xfrm>
          <a:custGeom>
            <a:avLst/>
            <a:gdLst>
              <a:gd name="textAreaLeft" fmla="*/ 360 w 2125800"/>
              <a:gd name="textAreaRight" fmla="*/ 2126880 w 2125800"/>
              <a:gd name="textAreaTop" fmla="*/ 0 h 1109880"/>
              <a:gd name="textAreaBottom" fmla="*/ 1110600 h 1109880"/>
              <a:gd name="GluePoint1X" fmla="*/ 2835357 w 2835357"/>
              <a:gd name="GluePoint1Y" fmla="*/ 1480837 h 1480837"/>
              <a:gd name="GluePoint2X" fmla="*/ 0 w 2835357"/>
              <a:gd name="GluePoint2Y" fmla="*/ 1480837 h 1480837"/>
              <a:gd name="GluePoint3X" fmla="*/ 1552727 w 2835357"/>
              <a:gd name="GluePoint3Y" fmla="*/ 0 h 1480837"/>
              <a:gd name="GluePoint4X" fmla="*/ 2835357 w 2835357"/>
              <a:gd name="GluePoint4Y" fmla="*/ 1223245 h 1480837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99" name="Isosceles Triangle 1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981400" y="4586760"/>
            <a:ext cx="1120320" cy="55620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200" name="Google Shape;153;p28" descr=""/>
          <p:cNvPicPr/>
          <p:nvPr/>
        </p:nvPicPr>
        <p:blipFill>
          <a:blip r:embed="rId1"/>
          <a:srcRect l="-50" t="13700" r="0" b="375"/>
          <a:stretch/>
        </p:blipFill>
        <p:spPr>
          <a:xfrm>
            <a:off x="402120" y="899280"/>
            <a:ext cx="8002440" cy="411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Isosceles Triangle 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02400" y="4839840"/>
            <a:ext cx="610560" cy="3027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2320" y="120240"/>
            <a:ext cx="7083720" cy="62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Do you need a Agent 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8658360" y="471636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9382D604-61EB-42DA-A29A-9907ECFDA227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6CC99E-B3D1-48D3-82C9-D9F7992D9B54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1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31080" y="411480"/>
            <a:ext cx="270000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Key Takeaways</a:t>
            </a:r>
            <a:r>
              <a:rPr b="0" lang="en-US" sz="41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 </a:t>
            </a:r>
            <a:endParaRPr b="0" lang="en-US" sz="4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sketch 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08360" y="2444040"/>
            <a:ext cx="3359880" cy="12960"/>
          </a:xfrm>
          <a:custGeom>
            <a:avLst/>
            <a:gdLst>
              <a:gd name="textAreaLeft" fmla="*/ 0 w 3359880"/>
              <a:gd name="textAreaRight" fmla="*/ 3360600 w 3359880"/>
              <a:gd name="textAreaTop" fmla="*/ 0 h 12960"/>
              <a:gd name="textAreaBottom" fmla="*/ 13680 h 12960"/>
              <a:gd name="GluePoint1X" fmla="*/ 0 w 3360420"/>
              <a:gd name="GluePoint1Y" fmla="*/ 0 h 13716"/>
              <a:gd name="GluePoint2X" fmla="*/ 638480 w 3360420"/>
              <a:gd name="GluePoint2Y" fmla="*/ 0 h 13716"/>
              <a:gd name="GluePoint3X" fmla="*/ 1310564 w 3360420"/>
              <a:gd name="GluePoint3Y" fmla="*/ 0 h 13716"/>
              <a:gd name="GluePoint4X" fmla="*/ 2016252 w 3360420"/>
              <a:gd name="GluePoint4Y" fmla="*/ 0 h 13716"/>
              <a:gd name="GluePoint5X" fmla="*/ 2721940 w 3360420"/>
              <a:gd name="GluePoint5Y" fmla="*/ 0 h 13716"/>
              <a:gd name="GluePoint6X" fmla="*/ 3360420 w 3360420"/>
              <a:gd name="GluePoint6Y" fmla="*/ 0 h 13716"/>
              <a:gd name="GluePoint7X" fmla="*/ 3360420 w 3360420"/>
              <a:gd name="GluePoint7Y" fmla="*/ 13716 h 13716"/>
              <a:gd name="GluePoint8X" fmla="*/ 2621128 w 3360420"/>
              <a:gd name="GluePoint8Y" fmla="*/ 13716 h 13716"/>
              <a:gd name="GluePoint9X" fmla="*/ 1881835 w 3360420"/>
              <a:gd name="GluePoint9Y" fmla="*/ 13716 h 13716"/>
              <a:gd name="GluePoint10X" fmla="*/ 1209751 w 3360420"/>
              <a:gd name="GluePoint10Y" fmla="*/ 13716 h 13716"/>
              <a:gd name="GluePoint11X" fmla="*/ 0 w 3360420"/>
              <a:gd name="GluePoint11Y" fmla="*/ 13716 h 13716"/>
              <a:gd name="GluePoint12X" fmla="*/ 0 w 3360420"/>
              <a:gd name="GluePoint12Y" fmla="*/ 0 h 1371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</a:cxnLst>
            <a:rect l="textAreaLeft" t="textAreaTop" r="textAreaRight" b="textAreaBottom"/>
            <a:pathLst>
              <a:path fill="none" w="3360420" h="13716">
                <a:moveTo>
                  <a:pt x="0" y="0"/>
                </a:moveTo>
                <a:cubicBezTo>
                  <a:pt x="173390" y="25775"/>
                  <a:pt x="488191" y="-28129"/>
                  <a:pt x="638480" y="0"/>
                </a:cubicBezTo>
                <a:cubicBezTo>
                  <a:pt x="788769" y="28129"/>
                  <a:pt x="1174965" y="-28957"/>
                  <a:pt x="1310564" y="0"/>
                </a:cubicBezTo>
                <a:cubicBezTo>
                  <a:pt x="1446163" y="28957"/>
                  <a:pt x="1725466" y="-34787"/>
                  <a:pt x="2016252" y="0"/>
                </a:cubicBezTo>
                <a:cubicBezTo>
                  <a:pt x="2307038" y="34787"/>
                  <a:pt x="2437945" y="-15142"/>
                  <a:pt x="2721940" y="0"/>
                </a:cubicBezTo>
                <a:cubicBezTo>
                  <a:pt x="3005935" y="15142"/>
                  <a:pt x="3141795" y="-10480"/>
                  <a:pt x="3360420" y="0"/>
                </a:cubicBezTo>
                <a:cubicBezTo>
                  <a:pt x="3359940" y="2989"/>
                  <a:pt x="3359779" y="10166"/>
                  <a:pt x="3360420" y="13716"/>
                </a:cubicBezTo>
                <a:cubicBezTo>
                  <a:pt x="3047302" y="-18841"/>
                  <a:pt x="2960325" y="10240"/>
                  <a:pt x="2621128" y="13716"/>
                </a:cubicBezTo>
                <a:cubicBezTo>
                  <a:pt x="2281931" y="17192"/>
                  <a:pt x="2176842" y="26844"/>
                  <a:pt x="1881835" y="13716"/>
                </a:cubicBezTo>
                <a:cubicBezTo>
                  <a:pt x="1586828" y="588"/>
                  <a:pt x="1449984" y="-8996"/>
                  <a:pt x="1209751" y="13716"/>
                </a:cubicBezTo>
                <a:cubicBezTo>
                  <a:pt x="969518" y="36428"/>
                  <a:pt x="318488" y="55902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stroke="0" w="3360420" h="13716">
                <a:moveTo>
                  <a:pt x="0" y="0"/>
                </a:moveTo>
                <a:cubicBezTo>
                  <a:pt x="152211" y="-10113"/>
                  <a:pt x="493092" y="-25529"/>
                  <a:pt x="638480" y="0"/>
                </a:cubicBezTo>
                <a:cubicBezTo>
                  <a:pt x="783868" y="25529"/>
                  <a:pt x="1051824" y="-19092"/>
                  <a:pt x="1209751" y="0"/>
                </a:cubicBezTo>
                <a:cubicBezTo>
                  <a:pt x="1367678" y="19092"/>
                  <a:pt x="1729599" y="16071"/>
                  <a:pt x="1949044" y="0"/>
                </a:cubicBezTo>
                <a:cubicBezTo>
                  <a:pt x="2168489" y="-16071"/>
                  <a:pt x="2323758" y="-4710"/>
                  <a:pt x="2587523" y="0"/>
                </a:cubicBezTo>
                <a:cubicBezTo>
                  <a:pt x="2851288" y="4710"/>
                  <a:pt x="3195571" y="-8175"/>
                  <a:pt x="3360420" y="0"/>
                </a:cubicBezTo>
                <a:cubicBezTo>
                  <a:pt x="3359928" y="2764"/>
                  <a:pt x="3360118" y="8747"/>
                  <a:pt x="3360420" y="13716"/>
                </a:cubicBezTo>
                <a:cubicBezTo>
                  <a:pt x="3025528" y="-15604"/>
                  <a:pt x="2845368" y="35037"/>
                  <a:pt x="2688336" y="13716"/>
                </a:cubicBezTo>
                <a:cubicBezTo>
                  <a:pt x="2531304" y="-7605"/>
                  <a:pt x="2279760" y="-9642"/>
                  <a:pt x="1949044" y="13716"/>
                </a:cubicBezTo>
                <a:cubicBezTo>
                  <a:pt x="1618328" y="37074"/>
                  <a:pt x="1624903" y="7505"/>
                  <a:pt x="1377772" y="13716"/>
                </a:cubicBezTo>
                <a:cubicBezTo>
                  <a:pt x="1130641" y="19927"/>
                  <a:pt x="973925" y="-19083"/>
                  <a:pt x="705688" y="13716"/>
                </a:cubicBezTo>
                <a:cubicBezTo>
                  <a:pt x="437451" y="46515"/>
                  <a:pt x="236989" y="-13738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3844800" y="414000"/>
            <a:ext cx="4804560" cy="407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LLM Agents solve multi-step, complex tasks by planning, acting, and remembering.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LangChain enables robust integration with tools and external data sources.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The demonstrated prototype shows how agents can automate research workflows.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MCP is a welcome change.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8658360" y="4686480"/>
            <a:ext cx="48528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56A78092-2391-4AF7-B868-795CF8C45BC8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FBC357-8F45-4311-AEC9-6CE9B3559F5C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10" name="Freeform: 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09640"/>
            <a:ext cx="9143280" cy="2532960"/>
          </a:xfrm>
          <a:custGeom>
            <a:avLst/>
            <a:gdLst>
              <a:gd name="textAreaLeft" fmla="*/ 0 w 9143280"/>
              <a:gd name="textAreaRight" fmla="*/ 9144000 w 9143280"/>
              <a:gd name="textAreaTop" fmla="*/ 0 h 2532960"/>
              <a:gd name="textAreaBottom" fmla="*/ 2533680 h 2532960"/>
              <a:gd name="GluePoint1X" fmla="*/ 0 w 12192000"/>
              <a:gd name="GluePoint1Y" fmla="*/ 0 h 3378280"/>
              <a:gd name="GluePoint2X" fmla="*/ 13973 w 12192000"/>
              <a:gd name="GluePoint2Y" fmla="*/ 3431 h 3378280"/>
              <a:gd name="GluePoint3X" fmla="*/ 86774 w 12192000"/>
              <a:gd name="GluePoint3Y" fmla="*/ 43536 h 3378280"/>
              <a:gd name="GluePoint4X" fmla="*/ 229780 w 12192000"/>
              <a:gd name="GluePoint4Y" fmla="*/ 145557 h 3378280"/>
              <a:gd name="GluePoint5X" fmla="*/ 302639 w 12192000"/>
              <a:gd name="GluePoint5Y" fmla="*/ 203425 h 3378280"/>
              <a:gd name="GluePoint6X" fmla="*/ 348081 w 12192000"/>
              <a:gd name="GluePoint6Y" fmla="*/ 187174 h 3378280"/>
              <a:gd name="GluePoint7X" fmla="*/ 436950 w 12192000"/>
              <a:gd name="GluePoint7Y" fmla="*/ 184066 h 3378280"/>
              <a:gd name="GluePoint8X" fmla="*/ 501693 w 12192000"/>
              <a:gd name="GluePoint8Y" fmla="*/ 233225 h 3378280"/>
              <a:gd name="GluePoint9X" fmla="*/ 557201 w 12192000"/>
              <a:gd name="GluePoint9Y" fmla="*/ 312390 h 3378280"/>
              <a:gd name="GluePoint10X" fmla="*/ 617648 w 12192000"/>
              <a:gd name="GluePoint10Y" fmla="*/ 333897 h 3378280"/>
              <a:gd name="GluePoint11X" fmla="*/ 692332 w 12192000"/>
              <a:gd name="GluePoint11Y" fmla="*/ 386327 h 3378280"/>
              <a:gd name="GluePoint12X" fmla="*/ 802009 w 12192000"/>
              <a:gd name="GluePoint12Y" fmla="*/ 419027 h 3378280"/>
              <a:gd name="GluePoint13X" fmla="*/ 914003 w 12192000"/>
              <a:gd name="GluePoint13Y" fmla="*/ 475419 h 3378280"/>
              <a:gd name="GluePoint14X" fmla="*/ 938561 w 12192000"/>
              <a:gd name="GluePoint14Y" fmla="*/ 472887 h 3378280"/>
              <a:gd name="GluePoint15X" fmla="*/ 1035683 w 12192000"/>
              <a:gd name="GluePoint15Y" fmla="*/ 486697 h 3378280"/>
              <a:gd name="GluePoint16X" fmla="*/ 1035757 w 12192000"/>
              <a:gd name="GluePoint16Y" fmla="*/ 486731 h 3378280"/>
              <a:gd name="GluePoint17X" fmla="*/ 1074336 w 12192000"/>
              <a:gd name="GluePoint17Y" fmla="*/ 494465 h 3378280"/>
              <a:gd name="GluePoint18X" fmla="*/ 1285084 w 12192000"/>
              <a:gd name="GluePoint18Y" fmla="*/ 589112 h 3378280"/>
              <a:gd name="GluePoint19X" fmla="*/ 1409116 w 12192000"/>
              <a:gd name="GluePoint19Y" fmla="*/ 656332 h 3378280"/>
              <a:gd name="GluePoint20X" fmla="*/ 1533725 w 12192000"/>
              <a:gd name="GluePoint20Y" fmla="*/ 699179 h 3378280"/>
              <a:gd name="GluePoint21X" fmla="*/ 1636242 w 12192000"/>
              <a:gd name="GluePoint21Y" fmla="*/ 741533 h 3378280"/>
              <a:gd name="GluePoint22X" fmla="*/ 1704848 w 12192000"/>
              <a:gd name="GluePoint22Y" fmla="*/ 770749 h 3378280"/>
              <a:gd name="GluePoint23X" fmla="*/ 1718292 w 12192000"/>
              <a:gd name="GluePoint23Y" fmla="*/ 781051 h 3378280"/>
              <a:gd name="GluePoint24X" fmla="*/ 1720835 w 12192000"/>
              <a:gd name="GluePoint24Y" fmla="*/ 781117 h 3378280"/>
              <a:gd name="GluePoint25X" fmla="*/ 1753341 w 12192000"/>
              <a:gd name="GluePoint25Y" fmla="*/ 800301 h 3378280"/>
              <a:gd name="GluePoint26X" fmla="*/ 1775454 w 12192000"/>
              <a:gd name="GluePoint26Y" fmla="*/ 815182 h 3378280"/>
              <a:gd name="GluePoint27X" fmla="*/ 1781011 w 12192000"/>
              <a:gd name="GluePoint27Y" fmla="*/ 816068 h 3378280"/>
              <a:gd name="GluePoint28X" fmla="*/ 1817738 w 12192000"/>
              <a:gd name="GluePoint28Y" fmla="*/ 834926 h 3378280"/>
              <a:gd name="GluePoint29X" fmla="*/ 1830702 w 12192000"/>
              <a:gd name="GluePoint29Y" fmla="*/ 836485 h 3378280"/>
              <a:gd name="GluePoint30X" fmla="*/ 1853950 w 12192000"/>
              <a:gd name="GluePoint30Y" fmla="*/ 841519 h 3378280"/>
              <a:gd name="GluePoint31X" fmla="*/ 1915890 w 12192000"/>
              <a:gd name="GluePoint31Y" fmla="*/ 841983 h 3378280"/>
              <a:gd name="GluePoint32X" fmla="*/ 1960900 w 12192000"/>
              <a:gd name="GluePoint32Y" fmla="*/ 865789 h 3378280"/>
              <a:gd name="GluePoint33X" fmla="*/ 1961217 w 12192000"/>
              <a:gd name="GluePoint33Y" fmla="*/ 865662 h 3378280"/>
              <a:gd name="GluePoint34X" fmla="*/ 1969825 w 12192000"/>
              <a:gd name="GluePoint34Y" fmla="*/ 869049 h 3378280"/>
              <a:gd name="GluePoint35X" fmla="*/ 1975234 w 12192000"/>
              <a:gd name="GluePoint35Y" fmla="*/ 872329 h 3378280"/>
              <a:gd name="GluePoint36X" fmla="*/ 1990485 w 12192000"/>
              <a:gd name="GluePoint36Y" fmla="*/ 879288 h 3378280"/>
              <a:gd name="GluePoint37X" fmla="*/ 1996793 w 12192000"/>
              <a:gd name="GluePoint37Y" fmla="*/ 880361 h 3378280"/>
              <a:gd name="GluePoint38X" fmla="*/ 2055091 w 12192000"/>
              <a:gd name="GluePoint38Y" fmla="*/ 872818 h 3378280"/>
              <a:gd name="GluePoint39X" fmla="*/ 2165143 w 12192000"/>
              <a:gd name="GluePoint39Y" fmla="*/ 892293 h 3378280"/>
              <a:gd name="GluePoint40X" fmla="*/ 2274196 w 12192000"/>
              <a:gd name="GluePoint40Y" fmla="*/ 914768 h 3378280"/>
              <a:gd name="GluePoint41X" fmla="*/ 2383986 w 12192000"/>
              <a:gd name="GluePoint41Y" fmla="*/ 934891 h 3378280"/>
              <a:gd name="GluePoint42X" fmla="*/ 2420278 w 12192000"/>
              <a:gd name="GluePoint42Y" fmla="*/ 933890 h 3378280"/>
              <a:gd name="GluePoint43X" fmla="*/ 2426203 w 12192000"/>
              <a:gd name="GluePoint43Y" fmla="*/ 933891 h 3378280"/>
              <a:gd name="GluePoint44X" fmla="*/ 2448674 w 12192000"/>
              <a:gd name="GluePoint44Y" fmla="*/ 941056 h 3378280"/>
              <a:gd name="GluePoint45X" fmla="*/ 2457640 w 12192000"/>
              <a:gd name="GluePoint45Y" fmla="*/ 943105 h 3378280"/>
              <a:gd name="GluePoint46X" fmla="*/ 2457852 w 12192000"/>
              <a:gd name="GluePoint46Y" fmla="*/ 942912 h 3378280"/>
              <a:gd name="GluePoint47X" fmla="*/ 2466265 w 12192000"/>
              <a:gd name="GluePoint47Y" fmla="*/ 945310 h 3378280"/>
              <a:gd name="GluePoint48X" fmla="*/ 2507496 w 12192000"/>
              <a:gd name="GluePoint48Y" fmla="*/ 960111 h 3378280"/>
              <a:gd name="GluePoint49X" fmla="*/ 2561127 w 12192000"/>
              <a:gd name="GluePoint49Y" fmla="*/ 949411 h 3378280"/>
              <a:gd name="GluePoint50X" fmla="*/ 2583467 w 12192000"/>
              <a:gd name="GluePoint50Y" fmla="*/ 950570 h 3378280"/>
              <a:gd name="GluePoint51X" fmla="*/ 2595361 w 12192000"/>
              <a:gd name="GluePoint51Y" fmla="*/ 949884 h 3378280"/>
              <a:gd name="GluePoint52X" fmla="*/ 2596075 w 12192000"/>
              <a:gd name="GluePoint52Y" fmla="*/ 949000 h 3378280"/>
              <a:gd name="GluePoint53X" fmla="*/ 2666638 w 12192000"/>
              <a:gd name="GluePoint53Y" fmla="*/ 975095 h 3378280"/>
              <a:gd name="GluePoint54X" fmla="*/ 2703393 w 12192000"/>
              <a:gd name="GluePoint54Y" fmla="*/ 989635 h 3378280"/>
              <a:gd name="GluePoint55X" fmla="*/ 2705616 w 12192000"/>
              <a:gd name="GluePoint55Y" fmla="*/ 989244 h 3378280"/>
              <a:gd name="GluePoint56X" fmla="*/ 2721898 w 12192000"/>
              <a:gd name="GluePoint56Y" fmla="*/ 997777 h 3378280"/>
              <a:gd name="GluePoint57X" fmla="*/ 2735669 w 12192000"/>
              <a:gd name="GluePoint57Y" fmla="*/ 1009612 h 3378280"/>
              <a:gd name="GluePoint58X" fmla="*/ 2857526 w 12192000"/>
              <a:gd name="GluePoint58Y" fmla="*/ 1030627 h 3378280"/>
              <a:gd name="GluePoint59X" fmla="*/ 3021918 w 12192000"/>
              <a:gd name="GluePoint59Y" fmla="*/ 1088093 h 3378280"/>
              <a:gd name="GluePoint60X" fmla="*/ 3155458 w 12192000"/>
              <a:gd name="GluePoint60Y" fmla="*/ 1121618 h 3378280"/>
              <a:gd name="GluePoint61X" fmla="*/ 3328229 w 12192000"/>
              <a:gd name="GluePoint61Y" fmla="*/ 1155903 h 3378280"/>
              <a:gd name="GluePoint62X" fmla="*/ 3448440 w 12192000"/>
              <a:gd name="GluePoint62Y" fmla="*/ 1184343 h 3378280"/>
              <a:gd name="GluePoint63X" fmla="*/ 3499287 w 12192000"/>
              <a:gd name="GluePoint63Y" fmla="*/ 1209472 h 3378280"/>
              <a:gd name="GluePoint64X" fmla="*/ 3520027 w 12192000"/>
              <a:gd name="GluePoint64Y" fmla="*/ 1207338 h 3378280"/>
              <a:gd name="GluePoint65X" fmla="*/ 3523594 w 12192000"/>
              <a:gd name="GluePoint65Y" fmla="*/ 1206755 h 3378280"/>
              <a:gd name="GluePoint66X" fmla="*/ 3538013 w 12192000"/>
              <a:gd name="GluePoint66Y" fmla="*/ 1209066 h 3378280"/>
              <a:gd name="GluePoint67X" fmla="*/ 3541918 w 12192000"/>
              <a:gd name="GluePoint67Y" fmla="*/ 1203922 h 3378280"/>
              <a:gd name="GluePoint68X" fmla="*/ 3590082 w 12192000"/>
              <a:gd name="GluePoint68Y" fmla="*/ 1209115 h 3378280"/>
              <a:gd name="GluePoint69X" fmla="*/ 3716445 w 12192000"/>
              <a:gd name="GluePoint69Y" fmla="*/ 1243431 h 3378280"/>
              <a:gd name="GluePoint70X" fmla="*/ 3792028 w 12192000"/>
              <a:gd name="GluePoint70Y" fmla="*/ 1260288 h 3378280"/>
              <a:gd name="GluePoint71X" fmla="*/ 3820707 w 12192000"/>
              <a:gd name="GluePoint71Y" fmla="*/ 1260924 h 3378280"/>
              <a:gd name="GluePoint72X" fmla="*/ 3860784 w 12192000"/>
              <a:gd name="GluePoint72Y" fmla="*/ 1265692 h 3378280"/>
              <a:gd name="GluePoint73X" fmla="*/ 3997310 w 12192000"/>
              <a:gd name="GluePoint73Y" fmla="*/ 1281176 h 3378280"/>
              <a:gd name="GluePoint74X" fmla="*/ 4040665 w 12192000"/>
              <a:gd name="GluePoint74Y" fmla="*/ 1291934 h 3378280"/>
              <a:gd name="GluePoint75X" fmla="*/ 4046831 w 12192000"/>
              <a:gd name="GluePoint75Y" fmla="*/ 1293910 h 3378280"/>
              <a:gd name="GluePoint76X" fmla="*/ 4095847 w 12192000"/>
              <a:gd name="GluePoint76Y" fmla="*/ 1316851 h 3378280"/>
              <a:gd name="GluePoint77X" fmla="*/ 4101945 w 12192000"/>
              <a:gd name="GluePoint77Y" fmla="*/ 1313869 h 3378280"/>
              <a:gd name="GluePoint78X" fmla="*/ 4119420 w 12192000"/>
              <a:gd name="GluePoint78Y" fmla="*/ 1313965 h 3378280"/>
              <a:gd name="GluePoint79X" fmla="*/ 4131728 w 12192000"/>
              <a:gd name="GluePoint79Y" fmla="*/ 1322978 h 3378280"/>
              <a:gd name="GluePoint80X" fmla="*/ 4193827 w 12192000"/>
              <a:gd name="GluePoint80Y" fmla="*/ 1350222 h 3378280"/>
              <a:gd name="GluePoint81X" fmla="*/ 4286157 w 12192000"/>
              <a:gd name="GluePoint81Y" fmla="*/ 1385101 h 3378280"/>
              <a:gd name="GluePoint82X" fmla="*/ 4298907 w 12192000"/>
              <a:gd name="GluePoint82Y" fmla="*/ 1394396 h 3378280"/>
              <a:gd name="GluePoint83X" fmla="*/ 4323224 w 12192000"/>
              <a:gd name="GluePoint83Y" fmla="*/ 1403133 h 3378280"/>
              <a:gd name="GluePoint84X" fmla="*/ 4404439 w 12192000"/>
              <a:gd name="GluePoint84Y" fmla="*/ 1417252 h 3378280"/>
              <a:gd name="GluePoint85X" fmla="*/ 4423989 w 12192000"/>
              <a:gd name="GluePoint85Y" fmla="*/ 1410448 h 3378280"/>
              <a:gd name="GluePoint86X" fmla="*/ 4427300 w 12192000"/>
              <a:gd name="GluePoint86Y" fmla="*/ 1409068 h 3378280"/>
              <a:gd name="GluePoint87X" fmla="*/ 4441847 w 12192000"/>
              <a:gd name="GluePoint87Y" fmla="*/ 1408029 h 3378280"/>
              <a:gd name="GluePoint88X" fmla="*/ 4444331 w 12192000"/>
              <a:gd name="GluePoint88Y" fmla="*/ 1402133 h 3378280"/>
              <a:gd name="GluePoint89X" fmla="*/ 4492293 w 12192000"/>
              <a:gd name="GluePoint89Y" fmla="*/ 1396205 h 3378280"/>
              <a:gd name="GluePoint90X" fmla="*/ 4623335 w 12192000"/>
              <a:gd name="GluePoint90Y" fmla="*/ 1400793 h 3378280"/>
              <a:gd name="GluePoint91X" fmla="*/ 4700790 w 12192000"/>
              <a:gd name="GluePoint91Y" fmla="*/ 1399970 h 3378280"/>
              <a:gd name="GluePoint92X" fmla="*/ 4728732 w 12192000"/>
              <a:gd name="GluePoint92Y" fmla="*/ 1394050 h 3378280"/>
              <a:gd name="GluePoint93X" fmla="*/ 4768749 w 12192000"/>
              <a:gd name="GluePoint93Y" fmla="*/ 1389553 h 3378280"/>
              <a:gd name="GluePoint94X" fmla="*/ 4838227 w 12192000"/>
              <a:gd name="GluePoint94Y" fmla="*/ 1377273 h 3378280"/>
              <a:gd name="GluePoint95X" fmla="*/ 4904889 w 12192000"/>
              <a:gd name="GluePoint95Y" fmla="*/ 1373499 h 3378280"/>
              <a:gd name="GluePoint96X" fmla="*/ 4949597 w 12192000"/>
              <a:gd name="GluePoint96Y" fmla="*/ 1374085 h 3378280"/>
              <a:gd name="GluePoint97X" fmla="*/ 4956064 w 12192000"/>
              <a:gd name="GluePoint97Y" fmla="*/ 1374603 h 3378280"/>
              <a:gd name="GluePoint98X" fmla="*/ 5009322 w 12192000"/>
              <a:gd name="GluePoint98Y" fmla="*/ 1385751 h 3378280"/>
              <a:gd name="GluePoint99X" fmla="*/ 5014476 w 12192000"/>
              <a:gd name="GluePoint99Y" fmla="*/ 1381460 h 3378280"/>
              <a:gd name="GluePoint100X" fmla="*/ 5031428 w 12192000"/>
              <a:gd name="GluePoint100Y" fmla="*/ 1377570 h 3378280"/>
              <a:gd name="GluePoint101X" fmla="*/ 5045619 w 12192000"/>
              <a:gd name="GluePoint101Y" fmla="*/ 1383532 h 3378280"/>
              <a:gd name="GluePoint102X" fmla="*/ 5112635 w 12192000"/>
              <a:gd name="GluePoint102Y" fmla="*/ 1395891 h 3378280"/>
              <a:gd name="GluePoint103X" fmla="*/ 5210851 w 12192000"/>
              <a:gd name="GluePoint103Y" fmla="*/ 1408784 h 3378280"/>
              <a:gd name="GluePoint104X" fmla="*/ 5225543 w 12192000"/>
              <a:gd name="GluePoint104Y" fmla="*/ 1414923 h 3378280"/>
              <a:gd name="GluePoint105X" fmla="*/ 5321696 w 12192000"/>
              <a:gd name="GluePoint105Y" fmla="*/ 1432414 h 3378280"/>
              <a:gd name="GluePoint106X" fmla="*/ 5372327 w 12192000"/>
              <a:gd name="GluePoint106Y" fmla="*/ 1436597 h 3378280"/>
              <a:gd name="GluePoint107X" fmla="*/ 5378149 w 12192000"/>
              <a:gd name="GluePoint107Y" fmla="*/ 1431785 h 3378280"/>
              <a:gd name="GluePoint108X" fmla="*/ 5393069 w 12192000"/>
              <a:gd name="GluePoint108Y" fmla="*/ 1433737 h 3378280"/>
              <a:gd name="GluePoint109X" fmla="*/ 5527621 w 12192000"/>
              <a:gd name="GluePoint109Y" fmla="*/ 1458786 h 3378280"/>
              <a:gd name="GluePoint110X" fmla="*/ 5680585 w 12192000"/>
              <a:gd name="GluePoint110Y" fmla="*/ 1498233 h 3378280"/>
              <a:gd name="GluePoint111X" fmla="*/ 5783795 w 12192000"/>
              <a:gd name="GluePoint111Y" fmla="*/ 1499932 h 3378280"/>
              <a:gd name="GluePoint112X" fmla="*/ 6016525 w 12192000"/>
              <a:gd name="GluePoint112Y" fmla="*/ 1577292 h 3378280"/>
              <a:gd name="GluePoint113X" fmla="*/ 6186598 w 12192000"/>
              <a:gd name="GluePoint113Y" fmla="*/ 1606065 h 3378280"/>
              <a:gd name="GluePoint114X" fmla="*/ 6197872 w 12192000"/>
              <a:gd name="GluePoint114Y" fmla="*/ 1616845 h 3378280"/>
              <a:gd name="GluePoint115X" fmla="*/ 6212885 w 12192000"/>
              <a:gd name="GluePoint115Y" fmla="*/ 1624535 h 3378280"/>
              <a:gd name="GluePoint116X" fmla="*/ 6319240 w 12192000"/>
              <a:gd name="GluePoint116Y" fmla="*/ 1660375 h 3378280"/>
              <a:gd name="GluePoint117X" fmla="*/ 6333397 w 12192000"/>
              <a:gd name="GluePoint117Y" fmla="*/ 1658763 h 3378280"/>
              <a:gd name="GluePoint118X" fmla="*/ 6357266 w 12192000"/>
              <a:gd name="GluePoint118Y" fmla="*/ 1659543 h 3378280"/>
              <a:gd name="GluePoint119X" fmla="*/ 6418740 w 12192000"/>
              <a:gd name="GluePoint119Y" fmla="*/ 1648944 h 3378280"/>
              <a:gd name="GluePoint120X" fmla="*/ 6458877 w 12192000"/>
              <a:gd name="GluePoint120Y" fmla="*/ 1662117 h 3378280"/>
              <a:gd name="GluePoint121X" fmla="*/ 6467254 w 12192000"/>
              <a:gd name="GluePoint121Y" fmla="*/ 1664227 h 3378280"/>
              <a:gd name="GluePoint122X" fmla="*/ 6467545 w 12192000"/>
              <a:gd name="GluePoint122Y" fmla="*/ 1664046 h 3378280"/>
              <a:gd name="GluePoint123X" fmla="*/ 6476635 w 12192000"/>
              <a:gd name="GluePoint123Y" fmla="*/ 1665826 h 3378280"/>
              <a:gd name="GluePoint124X" fmla="*/ 6482535 w 12192000"/>
              <a:gd name="GluePoint124Y" fmla="*/ 1668074 h 3378280"/>
              <a:gd name="GluePoint125X" fmla="*/ 6498791 w 12192000"/>
              <a:gd name="GluePoint125Y" fmla="*/ 1672167 h 3378280"/>
              <a:gd name="GluePoint126X" fmla="*/ 6505220 w 12192000"/>
              <a:gd name="GluePoint126Y" fmla="*/ 1672092 h 3378280"/>
              <a:gd name="GluePoint127X" fmla="*/ 6508969 w 12192000"/>
              <a:gd name="GluePoint127Y" fmla="*/ 1669922 h 3378280"/>
              <a:gd name="GluePoint128X" fmla="*/ 6544886 w 12192000"/>
              <a:gd name="GluePoint128Y" fmla="*/ 1670695 h 3378280"/>
              <a:gd name="GluePoint129X" fmla="*/ 6617859 w 12192000"/>
              <a:gd name="GluePoint129Y" fmla="*/ 1679453 h 3378280"/>
              <a:gd name="GluePoint130X" fmla="*/ 6657726 w 12192000"/>
              <a:gd name="GluePoint130Y" fmla="*/ 1687906 h 3378280"/>
              <a:gd name="GluePoint131X" fmla="*/ 6769041 w 12192000"/>
              <a:gd name="GluePoint131Y" fmla="*/ 1707304 h 3378280"/>
              <a:gd name="GluePoint132X" fmla="*/ 6882368 w 12192000"/>
              <a:gd name="GluePoint132Y" fmla="*/ 1723914 h 3378280"/>
              <a:gd name="GluePoint133X" fmla="*/ 6968822 w 12192000"/>
              <a:gd name="GluePoint133Y" fmla="*/ 1723334 h 3378280"/>
              <a:gd name="GluePoint134X" fmla="*/ 6973672 w 12192000"/>
              <a:gd name="GluePoint134Y" fmla="*/ 1726298 h 3378280"/>
              <a:gd name="GluePoint135X" fmla="*/ 6981961 w 12192000"/>
              <a:gd name="GluePoint135Y" fmla="*/ 1729324 h 3378280"/>
              <a:gd name="GluePoint136X" fmla="*/ 6982342 w 12192000"/>
              <a:gd name="GluePoint136Y" fmla="*/ 1729201 h 3378280"/>
              <a:gd name="GluePoint137X" fmla="*/ 6989757 w 12192000"/>
              <a:gd name="GluePoint137Y" fmla="*/ 1732420 h 3378280"/>
              <a:gd name="GluePoint138X" fmla="*/ 7023794 w 12192000"/>
              <a:gd name="GluePoint138Y" fmla="*/ 1750660 h 3378280"/>
              <a:gd name="GluePoint139X" fmla="*/ 7090828 w 12192000"/>
              <a:gd name="GluePoint139Y" fmla="*/ 1750287 h 3378280"/>
              <a:gd name="GluePoint140X" fmla="*/ 7114479 w 12192000"/>
              <a:gd name="GluePoint140Y" fmla="*/ 1754649 h 3378280"/>
              <a:gd name="GluePoint141X" fmla="*/ 7162053 w 12192000"/>
              <a:gd name="GluePoint141Y" fmla="*/ 1772908 h 3378280"/>
              <a:gd name="GluePoint142X" fmla="*/ 7167808 w 12192000"/>
              <a:gd name="GluePoint142Y" fmla="*/ 1773656 h 3378280"/>
              <a:gd name="GluePoint143X" fmla="*/ 7187185 w 12192000"/>
              <a:gd name="GluePoint143Y" fmla="*/ 1787148 h 3378280"/>
              <a:gd name="GluePoint144X" fmla="*/ 7216505 w 12192000"/>
              <a:gd name="GluePoint144Y" fmla="*/ 1804489 h 3378280"/>
              <a:gd name="GluePoint145X" fmla="*/ 7219246 w 12192000"/>
              <a:gd name="GluePoint145Y" fmla="*/ 1804514 h 3378280"/>
              <a:gd name="GluePoint146X" fmla="*/ 7230639 w 12192000"/>
              <a:gd name="GluePoint146Y" fmla="*/ 1813879 h 3378280"/>
              <a:gd name="GluePoint147X" fmla="*/ 7236776 w 12192000"/>
              <a:gd name="GluePoint147Y" fmla="*/ 1825514 h 3378280"/>
              <a:gd name="GluePoint148X" fmla="*/ 7394082 w 12192000"/>
              <a:gd name="GluePoint148Y" fmla="*/ 1877925 h 3378280"/>
              <a:gd name="GluePoint149X" fmla="*/ 7505820 w 12192000"/>
              <a:gd name="GluePoint149Y" fmla="*/ 1933859 h 3378280"/>
              <a:gd name="GluePoint150X" fmla="*/ 7572147 w 12192000"/>
              <a:gd name="GluePoint150Y" fmla="*/ 2003817 h 3378280"/>
              <a:gd name="GluePoint151X" fmla="*/ 7828975 w 12192000"/>
              <a:gd name="GluePoint151Y" fmla="*/ 2061508 h 3378280"/>
              <a:gd name="GluePoint152X" fmla="*/ 7886804 w 12192000"/>
              <a:gd name="GluePoint152Y" fmla="*/ 2075509 h 3378280"/>
              <a:gd name="GluePoint153X" fmla="*/ 7923558 w 12192000"/>
              <a:gd name="GluePoint153Y" fmla="*/ 2103529 h 3378280"/>
              <a:gd name="GluePoint154X" fmla="*/ 7947954 w 12192000"/>
              <a:gd name="GluePoint154Y" fmla="*/ 2104996 h 3378280"/>
              <a:gd name="GluePoint155X" fmla="*/ 7952318 w 12192000"/>
              <a:gd name="GluePoint155Y" fmla="*/ 2105077 h 3378280"/>
              <a:gd name="GluePoint156X" fmla="*/ 7966398 w 12192000"/>
              <a:gd name="GluePoint156Y" fmla="*/ 2109147 h 3378280"/>
              <a:gd name="GluePoint157X" fmla="*/ 7974591 w 12192000"/>
              <a:gd name="GluePoint157Y" fmla="*/ 2105612 h 3378280"/>
              <a:gd name="GluePoint158X" fmla="*/ 7998806 w 12192000"/>
              <a:gd name="GluePoint158Y" fmla="*/ 2108382 h 3378280"/>
              <a:gd name="GluePoint159X" fmla="*/ 8023544 w 12192000"/>
              <a:gd name="GluePoint159Y" fmla="*/ 2117183 h 3378280"/>
              <a:gd name="GluePoint160X" fmla="*/ 8136247 w 12192000"/>
              <a:gd name="GluePoint160Y" fmla="*/ 2164190 h 3378280"/>
              <a:gd name="GluePoint161X" fmla="*/ 8206445 w 12192000"/>
              <a:gd name="GluePoint161Y" fmla="*/ 2189356 h 3378280"/>
              <a:gd name="GluePoint162X" fmla="*/ 8237464 w 12192000"/>
              <a:gd name="GluePoint162Y" fmla="*/ 2194272 h 3378280"/>
              <a:gd name="GluePoint163X" fmla="*/ 8277853 w 12192000"/>
              <a:gd name="GluePoint163Y" fmla="*/ 2204259 h 3378280"/>
              <a:gd name="GluePoint164X" fmla="*/ 8352501 w 12192000"/>
              <a:gd name="GluePoint164Y" fmla="*/ 2218290 h 3378280"/>
              <a:gd name="GluePoint165X" fmla="*/ 8446938 w 12192000"/>
              <a:gd name="GluePoint165Y" fmla="*/ 2243393 h 3378280"/>
              <a:gd name="GluePoint166X" fmla="*/ 8497138 w 12192000"/>
              <a:gd name="GluePoint166Y" fmla="*/ 2281506 h 3378280"/>
              <a:gd name="GluePoint167X" fmla="*/ 8506096 w 12192000"/>
              <a:gd name="GluePoint167Y" fmla="*/ 2280042 h 3378280"/>
              <a:gd name="GluePoint168X" fmla="*/ 8549806 w 12192000"/>
              <a:gd name="GluePoint168Y" fmla="*/ 2296675 h 3378280"/>
              <a:gd name="GluePoint169X" fmla="*/ 8680256 w 12192000"/>
              <a:gd name="GluePoint169Y" fmla="*/ 2378758 h 3378280"/>
              <a:gd name="GluePoint170X" fmla="*/ 8766301 w 12192000"/>
              <a:gd name="GluePoint170Y" fmla="*/ 2410605 h 3378280"/>
              <a:gd name="GluePoint171X" fmla="*/ 8800492 w 12192000"/>
              <a:gd name="GluePoint171Y" fmla="*/ 2418067 h 3378280"/>
              <a:gd name="GluePoint172X" fmla="*/ 8857555 w 12192000"/>
              <a:gd name="GluePoint172Y" fmla="*/ 2430810 h 3378280"/>
              <a:gd name="GluePoint173X" fmla="*/ 8951967 w 12192000"/>
              <a:gd name="GluePoint173Y" fmla="*/ 2460856 h 3378280"/>
              <a:gd name="GluePoint174X" fmla="*/ 9002970 w 12192000"/>
              <a:gd name="GluePoint174Y" fmla="*/ 2472291 h 3378280"/>
              <a:gd name="GluePoint175X" fmla="*/ 9081613 w 12192000"/>
              <a:gd name="GluePoint175Y" fmla="*/ 2488296 h 3378280"/>
              <a:gd name="GluePoint176X" fmla="*/ 9091561 w 12192000"/>
              <a:gd name="GluePoint176Y" fmla="*/ 2494386 h 3378280"/>
              <a:gd name="GluePoint177X" fmla="*/ 9140625 w 12192000"/>
              <a:gd name="GluePoint177Y" fmla="*/ 2486779 h 3378280"/>
              <a:gd name="GluePoint178X" fmla="*/ 9271105 w 12192000"/>
              <a:gd name="GluePoint178Y" fmla="*/ 2511730 h 3378280"/>
              <a:gd name="GluePoint179X" fmla="*/ 9295023 w 12192000"/>
              <a:gd name="GluePoint179Y" fmla="*/ 2512830 h 3378280"/>
              <a:gd name="GluePoint180X" fmla="*/ 9321673 w 12192000"/>
              <a:gd name="GluePoint180Y" fmla="*/ 2524119 h 3378280"/>
              <a:gd name="GluePoint181X" fmla="*/ 9378975 w 12192000"/>
              <a:gd name="GluePoint181Y" fmla="*/ 2543803 h 3378280"/>
              <a:gd name="GluePoint182X" fmla="*/ 9414193 w 12192000"/>
              <a:gd name="GluePoint182Y" fmla="*/ 2562927 h 3378280"/>
              <a:gd name="GluePoint183X" fmla="*/ 9426009 w 12192000"/>
              <a:gd name="GluePoint183Y" fmla="*/ 2558847 h 3378280"/>
              <a:gd name="GluePoint184X" fmla="*/ 9450634 w 12192000"/>
              <a:gd name="GluePoint184Y" fmla="*/ 2560685 h 3378280"/>
              <a:gd name="GluePoint185X" fmla="*/ 9549097 w 12192000"/>
              <a:gd name="GluePoint185Y" fmla="*/ 2585168 h 3378280"/>
              <a:gd name="GluePoint186X" fmla="*/ 9567633 w 12192000"/>
              <a:gd name="GluePoint186Y" fmla="*/ 2587105 h 3378280"/>
              <a:gd name="GluePoint187X" fmla="*/ 9586878 w 12192000"/>
              <a:gd name="GluePoint187Y" fmla="*/ 2596659 h 3378280"/>
              <a:gd name="GluePoint188X" fmla="*/ 9589974 w 12192000"/>
              <a:gd name="GluePoint188Y" fmla="*/ 2598235 h 3378280"/>
              <a:gd name="GluePoint189X" fmla="*/ 9590570 w 12192000"/>
              <a:gd name="GluePoint189Y" fmla="*/ 2598249 h 3378280"/>
              <a:gd name="GluePoint190X" fmla="*/ 9591896 w 12192000"/>
              <a:gd name="GluePoint190Y" fmla="*/ 2599214 h 3378280"/>
              <a:gd name="GluePoint191X" fmla="*/ 9604535 w 12192000"/>
              <a:gd name="GluePoint191Y" fmla="*/ 2605654 h 3378280"/>
              <a:gd name="GluePoint192X" fmla="*/ 9610554 w 12192000"/>
              <a:gd name="GluePoint192Y" fmla="*/ 2606189 h 3378280"/>
              <a:gd name="GluePoint193X" fmla="*/ 9690072 w 12192000"/>
              <a:gd name="GluePoint193Y" fmla="*/ 2638745 h 3378280"/>
              <a:gd name="GluePoint194X" fmla="*/ 9726964 w 12192000"/>
              <a:gd name="GluePoint194Y" fmla="*/ 2653728 h 3378280"/>
              <a:gd name="GluePoint195X" fmla="*/ 9738036 w 12192000"/>
              <a:gd name="GluePoint195Y" fmla="*/ 2654794 h 3378280"/>
              <a:gd name="GluePoint196X" fmla="*/ 9774202 w 12192000"/>
              <a:gd name="GluePoint196Y" fmla="*/ 2671509 h 3378280"/>
              <a:gd name="GluePoint197X" fmla="*/ 9793246 w 12192000"/>
              <a:gd name="GluePoint197Y" fmla="*/ 2675245 h 3378280"/>
              <a:gd name="GluePoint198X" fmla="*/ 9890301 w 12192000"/>
              <a:gd name="GluePoint198Y" fmla="*/ 2700274 h 3378280"/>
              <a:gd name="GluePoint199X" fmla="*/ 9915070 w 12192000"/>
              <a:gd name="GluePoint199Y" fmla="*/ 2699250 h 3378280"/>
              <a:gd name="GluePoint200X" fmla="*/ 9976517 w 12192000"/>
              <a:gd name="GluePoint200Y" fmla="*/ 2732899 h 3378280"/>
              <a:gd name="GluePoint201X" fmla="*/ 9990168 w 12192000"/>
              <a:gd name="GluePoint201Y" fmla="*/ 2737877 h 3378280"/>
              <a:gd name="GluePoint202X" fmla="*/ 9995041 w 12192000"/>
              <a:gd name="GluePoint202Y" fmla="*/ 2741223 h 3378280"/>
              <a:gd name="GluePoint203X" fmla="*/ 10012636 w 12192000"/>
              <a:gd name="GluePoint203Y" fmla="*/ 2729876 h 3378280"/>
              <a:gd name="GluePoint204X" fmla="*/ 10044280 w 12192000"/>
              <a:gd name="GluePoint204Y" fmla="*/ 2726966 h 3378280"/>
              <a:gd name="GluePoint205X" fmla="*/ 10057934 w 12192000"/>
              <a:gd name="GluePoint205Y" fmla="*/ 2735671 h 3378280"/>
              <a:gd name="GluePoint206X" fmla="*/ 10148373 w 12192000"/>
              <a:gd name="GluePoint206Y" fmla="*/ 2778987 h 3378280"/>
              <a:gd name="GluePoint207X" fmla="*/ 10176601 w 12192000"/>
              <a:gd name="GluePoint207Y" fmla="*/ 2791940 h 3378280"/>
              <a:gd name="GluePoint208X" fmla="*/ 10235082 w 12192000"/>
              <a:gd name="GluePoint208Y" fmla="*/ 2816761 h 3378280"/>
              <a:gd name="GluePoint209X" fmla="*/ 10421684 w 12192000"/>
              <a:gd name="GluePoint209Y" fmla="*/ 2833871 h 3378280"/>
              <a:gd name="GluePoint210X" fmla="*/ 10507376 w 12192000"/>
              <a:gd name="GluePoint210Y" fmla="*/ 2822262 h 3378280"/>
              <a:gd name="GluePoint211X" fmla="*/ 10738376 w 12192000"/>
              <a:gd name="GluePoint211Y" fmla="*/ 2833353 h 3378280"/>
              <a:gd name="GluePoint212X" fmla="*/ 11043443 w 12192000"/>
              <a:gd name="GluePoint212Y" fmla="*/ 2803954 h 3378280"/>
              <a:gd name="GluePoint213X" fmla="*/ 11115269 w 12192000"/>
              <a:gd name="GluePoint213Y" fmla="*/ 2823367 h 3378280"/>
              <a:gd name="GluePoint214X" fmla="*/ 11147582 w 12192000"/>
              <a:gd name="GluePoint214Y" fmla="*/ 2822547 h 3378280"/>
              <a:gd name="GluePoint215X" fmla="*/ 11201205 w 12192000"/>
              <a:gd name="GluePoint215Y" fmla="*/ 2818210 h 3378280"/>
              <a:gd name="GluePoint216X" fmla="*/ 11391726 w 12192000"/>
              <a:gd name="GluePoint216Y" fmla="*/ 2826386 h 3378280"/>
              <a:gd name="GluePoint217X" fmla="*/ 11507640 w 12192000"/>
              <a:gd name="GluePoint217Y" fmla="*/ 2824866 h 3378280"/>
              <a:gd name="GluePoint218X" fmla="*/ 11718056 w 12192000"/>
              <a:gd name="GluePoint218Y" fmla="*/ 2821969 h 3378280"/>
              <a:gd name="GluePoint219X" fmla="*/ 11937926 w 12192000"/>
              <a:gd name="GluePoint219Y" fmla="*/ 2817058 h 3378280"/>
              <a:gd name="GluePoint220X" fmla="*/ 12035355 w 12192000"/>
              <a:gd name="GluePoint220Y" fmla="*/ 2813340 h 3378280"/>
              <a:gd name="GluePoint221X" fmla="*/ 12179047 w 12192000"/>
              <a:gd name="GluePoint221Y" fmla="*/ 2788508 h 3378280"/>
              <a:gd name="GluePoint222X" fmla="*/ 12192000 w 12192000"/>
              <a:gd name="GluePoint222Y" fmla="*/ 2788486 h 3378280"/>
              <a:gd name="GluePoint223X" fmla="*/ 12192000 w 12192000"/>
              <a:gd name="GluePoint223Y" fmla="*/ 3378280 h 3378280"/>
              <a:gd name="GluePoint224X" fmla="*/ 0 w 12192000"/>
              <a:gd name="GluePoint224Y" fmla="*/ 3378280 h 33782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  <a:cxn ang="0">
                <a:pos x="GluePoint189X" y="GluePoint189Y"/>
              </a:cxn>
              <a:cxn ang="0">
                <a:pos x="GluePoint190X" y="GluePoint190Y"/>
              </a:cxn>
              <a:cxn ang="0">
                <a:pos x="GluePoint191X" y="GluePoint191Y"/>
              </a:cxn>
              <a:cxn ang="0">
                <a:pos x="GluePoint192X" y="GluePoint192Y"/>
              </a:cxn>
              <a:cxn ang="0">
                <a:pos x="GluePoint193X" y="GluePoint193Y"/>
              </a:cxn>
              <a:cxn ang="0">
                <a:pos x="GluePoint194X" y="GluePoint194Y"/>
              </a:cxn>
              <a:cxn ang="0">
                <a:pos x="GluePoint195X" y="GluePoint195Y"/>
              </a:cxn>
              <a:cxn ang="0">
                <a:pos x="GluePoint196X" y="GluePoint196Y"/>
              </a:cxn>
              <a:cxn ang="0">
                <a:pos x="GluePoint197X" y="GluePoint197Y"/>
              </a:cxn>
              <a:cxn ang="0">
                <a:pos x="GluePoint198X" y="GluePoint198Y"/>
              </a:cxn>
              <a:cxn ang="0">
                <a:pos x="GluePoint199X" y="GluePoint199Y"/>
              </a:cxn>
              <a:cxn ang="0">
                <a:pos x="GluePoint200X" y="GluePoint200Y"/>
              </a:cxn>
              <a:cxn ang="0">
                <a:pos x="GluePoint201X" y="GluePoint201Y"/>
              </a:cxn>
              <a:cxn ang="0">
                <a:pos x="GluePoint202X" y="GluePoint202Y"/>
              </a:cxn>
              <a:cxn ang="0">
                <a:pos x="GluePoint203X" y="GluePoint203Y"/>
              </a:cxn>
              <a:cxn ang="0">
                <a:pos x="GluePoint204X" y="GluePoint204Y"/>
              </a:cxn>
              <a:cxn ang="0">
                <a:pos x="GluePoint205X" y="GluePoint205Y"/>
              </a:cxn>
              <a:cxn ang="0">
                <a:pos x="GluePoint206X" y="GluePoint206Y"/>
              </a:cxn>
              <a:cxn ang="0">
                <a:pos x="GluePoint207X" y="GluePoint207Y"/>
              </a:cxn>
              <a:cxn ang="0">
                <a:pos x="GluePoint208X" y="GluePoint208Y"/>
              </a:cxn>
              <a:cxn ang="0">
                <a:pos x="GluePoint209X" y="GluePoint209Y"/>
              </a:cxn>
              <a:cxn ang="0">
                <a:pos x="GluePoint210X" y="GluePoint210Y"/>
              </a:cxn>
              <a:cxn ang="0">
                <a:pos x="GluePoint211X" y="GluePoint211Y"/>
              </a:cxn>
              <a:cxn ang="0">
                <a:pos x="GluePoint212X" y="GluePoint212Y"/>
              </a:cxn>
              <a:cxn ang="0">
                <a:pos x="GluePoint213X" y="GluePoint213Y"/>
              </a:cxn>
              <a:cxn ang="0">
                <a:pos x="GluePoint214X" y="GluePoint214Y"/>
              </a:cxn>
              <a:cxn ang="0">
                <a:pos x="GluePoint215X" y="GluePoint215Y"/>
              </a:cxn>
              <a:cxn ang="0">
                <a:pos x="GluePoint216X" y="GluePoint216Y"/>
              </a:cxn>
              <a:cxn ang="0">
                <a:pos x="GluePoint217X" y="GluePoint217Y"/>
              </a:cxn>
              <a:cxn ang="0">
                <a:pos x="GluePoint218X" y="GluePoint218Y"/>
              </a:cxn>
              <a:cxn ang="0">
                <a:pos x="GluePoint219X" y="GluePoint219Y"/>
              </a:cxn>
              <a:cxn ang="0">
                <a:pos x="GluePoint220X" y="GluePoint220Y"/>
              </a:cxn>
              <a:cxn ang="0">
                <a:pos x="GluePoint221X" y="GluePoint221Y"/>
              </a:cxn>
              <a:cxn ang="0">
                <a:pos x="GluePoint222X" y="GluePoint222Y"/>
              </a:cxn>
              <a:cxn ang="0">
                <a:pos x="GluePoint223X" y="GluePoint223Y"/>
              </a:cxn>
              <a:cxn ang="0">
                <a:pos x="GluePoint224X" y="GluePoint224Y"/>
              </a:cxn>
            </a:cxnLst>
            <a:rect l="textAreaLeft" t="textAreaTop" r="textAreaRight" b="textAreaBottom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22280" y="797760"/>
            <a:ext cx="7597440" cy="3551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Questions &amp; Discussion:</a:t>
            </a:r>
            <a:br>
              <a:rPr sz="3000"/>
            </a:b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What other use cases could agents solve?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Where do you see the most impact in your domain?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Freeform: 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0800000">
            <a:off x="3667680" y="720"/>
            <a:ext cx="5475600" cy="687960"/>
          </a:xfrm>
          <a:custGeom>
            <a:avLst/>
            <a:gdLst>
              <a:gd name="textAreaLeft" fmla="*/ -360 w 5475600"/>
              <a:gd name="textAreaRight" fmla="*/ 5475960 w 5475600"/>
              <a:gd name="textAreaTop" fmla="*/ 0 h 687960"/>
              <a:gd name="textAreaBottom" fmla="*/ 688680 h 687960"/>
              <a:gd name="GluePoint1X" fmla="*/ 4686423 w 9517857"/>
              <a:gd name="GluePoint1Y" fmla="*/ 247907 h 918344"/>
              <a:gd name="GluePoint2X" fmla="*/ 4689051 w 9517857"/>
              <a:gd name="GluePoint2Y" fmla="*/ 250956 h 918344"/>
              <a:gd name="GluePoint3X" fmla="*/ 4687244 w 9517857"/>
              <a:gd name="GluePoint3Y" fmla="*/ 251286 h 918344"/>
              <a:gd name="GluePoint4X" fmla="*/ 4686423 w 9517857"/>
              <a:gd name="GluePoint4Y" fmla="*/ 247907 h 918344"/>
              <a:gd name="GluePoint5X" fmla="*/ 4685225 w 9517857"/>
              <a:gd name="GluePoint5Y" fmla="*/ 246518 h 918344"/>
              <a:gd name="GluePoint6X" fmla="*/ 4686133 w 9517857"/>
              <a:gd name="GluePoint6Y" fmla="*/ 246715 h 918344"/>
              <a:gd name="GluePoint7X" fmla="*/ 4686423 w 9517857"/>
              <a:gd name="GluePoint7Y" fmla="*/ 247907 h 918344"/>
              <a:gd name="GluePoint8X" fmla="*/ 4685225 w 9517857"/>
              <a:gd name="GluePoint8Y" fmla="*/ 246518 h 918344"/>
              <a:gd name="GluePoint9X" fmla="*/ 9428209 w 9517857"/>
              <a:gd name="GluePoint9Y" fmla="*/ 29911 h 918344"/>
              <a:gd name="GluePoint10X" fmla="*/ 9517857 w 9517857"/>
              <a:gd name="GluePoint10Y" fmla="*/ 0 h 918344"/>
              <a:gd name="GluePoint11X" fmla="*/ 9517857 w 9517857"/>
              <a:gd name="GluePoint11Y" fmla="*/ 918344 h 918344"/>
              <a:gd name="GluePoint12X" fmla="*/ 14604 w 9517857"/>
              <a:gd name="GluePoint12Y" fmla="*/ 918344 h 918344"/>
              <a:gd name="GluePoint13X" fmla="*/ 12841 w 9517857"/>
              <a:gd name="GluePoint13Y" fmla="*/ 917751 h 918344"/>
              <a:gd name="GluePoint14X" fmla="*/ 93 w 9517857"/>
              <a:gd name="GluePoint14Y" fmla="*/ 912459 h 918344"/>
              <a:gd name="GluePoint15X" fmla="*/ 58674 w 9517857"/>
              <a:gd name="GluePoint15Y" fmla="*/ 890310 h 918344"/>
              <a:gd name="GluePoint16X" fmla="*/ 275005 w 9517857"/>
              <a:gd name="GluePoint16Y" fmla="*/ 807217 h 918344"/>
              <a:gd name="GluePoint17X" fmla="*/ 587824 w 9517857"/>
              <a:gd name="GluePoint17Y" fmla="*/ 798183 h 918344"/>
              <a:gd name="GluePoint18X" fmla="*/ 651826 w 9517857"/>
              <a:gd name="GluePoint18Y" fmla="*/ 738326 h 918344"/>
              <a:gd name="GluePoint19X" fmla="*/ 727985 w 9517857"/>
              <a:gd name="GluePoint19Y" fmla="*/ 719814 h 918344"/>
              <a:gd name="GluePoint20X" fmla="*/ 778982 w 9517857"/>
              <a:gd name="GluePoint20Y" fmla="*/ 710130 h 918344"/>
              <a:gd name="GluePoint21X" fmla="*/ 849944 w 9517857"/>
              <a:gd name="GluePoint21Y" fmla="*/ 717975 h 918344"/>
              <a:gd name="GluePoint22X" fmla="*/ 921659 w 9517857"/>
              <a:gd name="GluePoint22Y" fmla="*/ 712683 h 918344"/>
              <a:gd name="GluePoint23X" fmla="*/ 930946 w 9517857"/>
              <a:gd name="GluePoint23Y" fmla="*/ 734034 h 918344"/>
              <a:gd name="GluePoint24X" fmla="*/ 986250 w 9517857"/>
              <a:gd name="GluePoint24Y" fmla="*/ 713518 h 918344"/>
              <a:gd name="GluePoint25X" fmla="*/ 1013752 w 9517857"/>
              <a:gd name="GluePoint25Y" fmla="*/ 713349 h 918344"/>
              <a:gd name="GluePoint26X" fmla="*/ 1023734 w 9517857"/>
              <a:gd name="GluePoint26Y" fmla="*/ 718559 h 918344"/>
              <a:gd name="GluePoint27X" fmla="*/ 1063207 w 9517857"/>
              <a:gd name="GluePoint27Y" fmla="*/ 715639 h 918344"/>
              <a:gd name="GluePoint28X" fmla="*/ 1081980 w 9517857"/>
              <a:gd name="GluePoint28Y" fmla="*/ 738443 h 918344"/>
              <a:gd name="GluePoint29X" fmla="*/ 1218120 w 9517857"/>
              <a:gd name="GluePoint29Y" fmla="*/ 713268 h 918344"/>
              <a:gd name="GluePoint30X" fmla="*/ 1397459 w 9517857"/>
              <a:gd name="GluePoint30Y" fmla="*/ 691178 h 918344"/>
              <a:gd name="GluePoint31X" fmla="*/ 1580688 w 9517857"/>
              <a:gd name="GluePoint31Y" fmla="*/ 693685 h 918344"/>
              <a:gd name="GluePoint32X" fmla="*/ 1772334 w 9517857"/>
              <a:gd name="GluePoint32Y" fmla="*/ 710628 h 918344"/>
              <a:gd name="GluePoint33X" fmla="*/ 2002561 w 9517857"/>
              <a:gd name="GluePoint33Y" fmla="*/ 659905 h 918344"/>
              <a:gd name="GluePoint34X" fmla="*/ 2135144 w 9517857"/>
              <a:gd name="GluePoint34Y" fmla="*/ 636489 h 918344"/>
              <a:gd name="GluePoint35X" fmla="*/ 2448505 w 9517857"/>
              <a:gd name="GluePoint35Y" fmla="*/ 578838 h 918344"/>
              <a:gd name="GluePoint36X" fmla="*/ 2658055 w 9517857"/>
              <a:gd name="GluePoint36Y" fmla="*/ 578715 h 918344"/>
              <a:gd name="GluePoint37X" fmla="*/ 2693698 w 9517857"/>
              <a:gd name="GluePoint37Y" fmla="*/ 560017 h 918344"/>
              <a:gd name="GluePoint38X" fmla="*/ 2699673 w 9517857"/>
              <a:gd name="GluePoint38Y" fmla="*/ 556388 h 918344"/>
              <a:gd name="GluePoint39X" fmla="*/ 2727306 w 9517857"/>
              <a:gd name="GluePoint39Y" fmla="*/ 550686 h 918344"/>
              <a:gd name="GluePoint40X" fmla="*/ 2730451 w 9517857"/>
              <a:gd name="GluePoint40Y" fmla="*/ 538046 h 918344"/>
              <a:gd name="GluePoint41X" fmla="*/ 2768713 w 9517857"/>
              <a:gd name="GluePoint41Y" fmla="*/ 521563 h 918344"/>
              <a:gd name="GluePoint42X" fmla="*/ 2820868 w 9517857"/>
              <a:gd name="GluePoint42Y" fmla="*/ 514148 h 918344"/>
              <a:gd name="GluePoint43X" fmla="*/ 3073635 w 9517857"/>
              <a:gd name="GluePoint43Y" fmla="*/ 491282 h 918344"/>
              <a:gd name="GluePoint44X" fmla="*/ 3222071 w 9517857"/>
              <a:gd name="GluePoint44Y" fmla="*/ 470547 h 918344"/>
              <a:gd name="GluePoint45X" fmla="*/ 3274069 w 9517857"/>
              <a:gd name="GluePoint45Y" fmla="*/ 451593 h 918344"/>
              <a:gd name="GluePoint46X" fmla="*/ 3349632 w 9517857"/>
              <a:gd name="GluePoint46Y" fmla="*/ 432571 h 918344"/>
              <a:gd name="GluePoint47X" fmla="*/ 3479593 w 9517857"/>
              <a:gd name="GluePoint47Y" fmla="*/ 390425 h 918344"/>
              <a:gd name="GluePoint48X" fmla="*/ 3750023 w 9517857"/>
              <a:gd name="GluePoint48Y" fmla="*/ 370666 h 918344"/>
              <a:gd name="GluePoint49X" fmla="*/ 3844133 w 9517857"/>
              <a:gd name="GluePoint49Y" fmla="*/ 360636 h 918344"/>
              <a:gd name="GluePoint50X" fmla="*/ 4037701 w 9517857"/>
              <a:gd name="GluePoint50Y" fmla="*/ 350573 h 918344"/>
              <a:gd name="GluePoint51X" fmla="*/ 4266740 w 9517857"/>
              <a:gd name="GluePoint51Y" fmla="*/ 361442 h 918344"/>
              <a:gd name="GluePoint52X" fmla="*/ 4430770 w 9517857"/>
              <a:gd name="GluePoint52Y" fmla="*/ 342631 h 918344"/>
              <a:gd name="GluePoint53X" fmla="*/ 4512664 w 9517857"/>
              <a:gd name="GluePoint53Y" fmla="*/ 319936 h 918344"/>
              <a:gd name="GluePoint54X" fmla="*/ 4616423 w 9517857"/>
              <a:gd name="GluePoint54Y" fmla="*/ 290902 h 918344"/>
              <a:gd name="GluePoint55X" fmla="*/ 4691675 w 9517857"/>
              <a:gd name="GluePoint55Y" fmla="*/ 253999 h 918344"/>
              <a:gd name="GluePoint56X" fmla="*/ 4689051 w 9517857"/>
              <a:gd name="GluePoint56Y" fmla="*/ 250956 h 918344"/>
              <a:gd name="GluePoint57X" fmla="*/ 4719994 w 9517857"/>
              <a:gd name="GluePoint57Y" fmla="*/ 245295 h 918344"/>
              <a:gd name="GluePoint58X" fmla="*/ 4752894 w 9517857"/>
              <a:gd name="GluePoint58Y" fmla="*/ 239863 h 918344"/>
              <a:gd name="GluePoint59X" fmla="*/ 4769329 w 9517857"/>
              <a:gd name="GluePoint59Y" fmla="*/ 233573 h 918344"/>
              <a:gd name="GluePoint60X" fmla="*/ 4775634 w 9517857"/>
              <a:gd name="GluePoint60Y" fmla="*/ 234051 h 918344"/>
              <a:gd name="GluePoint61X" fmla="*/ 4790452 w 9517857"/>
              <a:gd name="GluePoint61Y" fmla="*/ 233560 h 918344"/>
              <a:gd name="GluePoint62X" fmla="*/ 4789062 w 9517857"/>
              <a:gd name="GluePoint62Y" fmla="*/ 241912 h 918344"/>
              <a:gd name="GluePoint63X" fmla="*/ 4827826 w 9517857"/>
              <a:gd name="GluePoint63Y" fmla="*/ 246965 h 918344"/>
              <a:gd name="GluePoint64X" fmla="*/ 4892569 w 9517857"/>
              <a:gd name="GluePoint64Y" fmla="*/ 249921 h 918344"/>
              <a:gd name="GluePoint65X" fmla="*/ 4896611 w 9517857"/>
              <a:gd name="GluePoint65Y" fmla="*/ 240436 h 918344"/>
              <a:gd name="GluePoint66X" fmla="*/ 4917286 w 9517857"/>
              <a:gd name="GluePoint66Y" fmla="*/ 243647 h 918344"/>
              <a:gd name="GluePoint67X" fmla="*/ 5060397 w 9517857"/>
              <a:gd name="GluePoint67Y" fmla="*/ 263676 h 918344"/>
              <a:gd name="GluePoint68X" fmla="*/ 5244719 w 9517857"/>
              <a:gd name="GluePoint68Y" fmla="*/ 245243 h 918344"/>
              <a:gd name="GluePoint69X" fmla="*/ 5358056 w 9517857"/>
              <a:gd name="GluePoint69Y" fmla="*/ 247236 h 918344"/>
              <a:gd name="GluePoint70X" fmla="*/ 5426496 w 9517857"/>
              <a:gd name="GluePoint70Y" fmla="*/ 235130 h 918344"/>
              <a:gd name="GluePoint71X" fmla="*/ 5497161 w 9517857"/>
              <a:gd name="GluePoint71Y" fmla="*/ 228796 h 918344"/>
              <a:gd name="GluePoint72X" fmla="*/ 5923732 w 9517857"/>
              <a:gd name="GluePoint72Y" fmla="*/ 187376 h 918344"/>
              <a:gd name="GluePoint73X" fmla="*/ 6194152 w 9517857"/>
              <a:gd name="GluePoint73Y" fmla="*/ 151760 h 918344"/>
              <a:gd name="GluePoint74X" fmla="*/ 6281379 w 9517857"/>
              <a:gd name="GluePoint74Y" fmla="*/ 181614 h 918344"/>
              <a:gd name="GluePoint75X" fmla="*/ 6374947 w 9517857"/>
              <a:gd name="GluePoint75Y" fmla="*/ 179787 h 918344"/>
              <a:gd name="GluePoint76X" fmla="*/ 6448518 w 9517857"/>
              <a:gd name="GluePoint76Y" fmla="*/ 164366 h 918344"/>
              <a:gd name="GluePoint77X" fmla="*/ 6544700 w 9517857"/>
              <a:gd name="GluePoint77Y" fmla="*/ 167149 h 918344"/>
              <a:gd name="GluePoint78X" fmla="*/ 6648353 w 9517857"/>
              <a:gd name="GluePoint78Y" fmla="*/ 172238 h 918344"/>
              <a:gd name="GluePoint79X" fmla="*/ 6736227 w 9517857"/>
              <a:gd name="GluePoint79Y" fmla="*/ 173204 h 918344"/>
              <a:gd name="GluePoint80X" fmla="*/ 6977218 w 9517857"/>
              <a:gd name="GluePoint80Y" fmla="*/ 184277 h 918344"/>
              <a:gd name="GluePoint81X" fmla="*/ 7065221 w 9517857"/>
              <a:gd name="GluePoint81Y" fmla="*/ 227519 h 918344"/>
              <a:gd name="GluePoint82X" fmla="*/ 7366801 w 9517857"/>
              <a:gd name="GluePoint82Y" fmla="*/ 258938 h 918344"/>
              <a:gd name="GluePoint83X" fmla="*/ 7433745 w 9517857"/>
              <a:gd name="GluePoint83Y" fmla="*/ 246959 h 918344"/>
              <a:gd name="GluePoint84X" fmla="*/ 7644411 w 9517857"/>
              <a:gd name="GluePoint84Y" fmla="*/ 258974 h 918344"/>
              <a:gd name="GluePoint85X" fmla="*/ 7825110 w 9517857"/>
              <a:gd name="GluePoint85Y" fmla="*/ 229097 h 918344"/>
              <a:gd name="GluePoint86X" fmla="*/ 8163955 w 9517857"/>
              <a:gd name="GluePoint86Y" fmla="*/ 205605 h 918344"/>
              <a:gd name="GluePoint87X" fmla="*/ 8256033 w 9517857"/>
              <a:gd name="GluePoint87Y" fmla="*/ 193701 h 918344"/>
              <a:gd name="GluePoint88X" fmla="*/ 8551625 w 9517857"/>
              <a:gd name="GluePoint88Y" fmla="*/ 161505 h 918344"/>
              <a:gd name="GluePoint89X" fmla="*/ 8683515 w 9517857"/>
              <a:gd name="GluePoint89Y" fmla="*/ 143137 h 918344"/>
              <a:gd name="GluePoint90X" fmla="*/ 9002103 w 9517857"/>
              <a:gd name="GluePoint90Y" fmla="*/ 85529 h 918344"/>
              <a:gd name="GluePoint91X" fmla="*/ 9110856 w 9517857"/>
              <a:gd name="GluePoint91Y" fmla="*/ 70985 h 918344"/>
              <a:gd name="GluePoint92X" fmla="*/ 9268817 w 9517857"/>
              <a:gd name="GluePoint92Y" fmla="*/ 53070 h 918344"/>
              <a:gd name="GluePoint93X" fmla="*/ 9316667 w 9517857"/>
              <a:gd name="GluePoint93Y" fmla="*/ 45035 h 918344"/>
              <a:gd name="GluePoint94X" fmla="*/ 9428209 w 9517857"/>
              <a:gd name="GluePoint94Y" fmla="*/ 29911 h 918344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</a:cxnLst>
            <a:rect l="textAreaLeft" t="textAreaTop" r="textAreaRight" b="textAreaBottom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8458200" y="471636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D1BB434B-3021-493D-A12C-08BD5F41DEBE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D44236-FF08-4164-89F6-E0DFF486EDD6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15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0" y="0"/>
            <a:ext cx="9144000" cy="1649160"/>
          </a:xfrm>
          <a:custGeom>
            <a:avLst/>
            <a:gdLst>
              <a:gd name="textAreaLeft" fmla="*/ 0 w 9144000"/>
              <a:gd name="textAreaRight" fmla="*/ 9144720 w 9144000"/>
              <a:gd name="textAreaTop" fmla="*/ 0 h 1649160"/>
              <a:gd name="textAreaBottom" fmla="*/ 1649880 h 1649160"/>
              <a:gd name="GluePoint1X" fmla="*/ 1148 w 12193149"/>
              <a:gd name="GluePoint1Y" fmla="*/ 0 h 3171710"/>
              <a:gd name="GluePoint2X" fmla="*/ 12181789 w 12193149"/>
              <a:gd name="GluePoint2Y" fmla="*/ 8189 h 3171710"/>
              <a:gd name="GluePoint3X" fmla="*/ 12193149 w 12193149"/>
              <a:gd name="GluePoint3Y" fmla="*/ 1406710 h 3171710"/>
              <a:gd name="GluePoint4X" fmla="*/ 12185986 w 12193149"/>
              <a:gd name="GluePoint4Y" fmla="*/ 1411160 h 3171710"/>
              <a:gd name="GluePoint5X" fmla="*/ 12156363 w 12193149"/>
              <a:gd name="GluePoint5Y" fmla="*/ 1424337 h 3171710"/>
              <a:gd name="GluePoint6X" fmla="*/ 12139215 w 12193149"/>
              <a:gd name="GluePoint6Y" fmla="*/ 1450150 h 3171710"/>
              <a:gd name="GluePoint7X" fmla="*/ 12126327 w 12193149"/>
              <a:gd name="GluePoint7Y" fmla="*/ 1451661 h 3171710"/>
              <a:gd name="GluePoint8X" fmla="*/ 12124007 w 12193149"/>
              <a:gd name="GluePoint8Y" fmla="*/ 1451765 h 3171710"/>
              <a:gd name="GluePoint9X" fmla="*/ 12116854 w 12193149"/>
              <a:gd name="GluePoint9Y" fmla="*/ 1455579 h 3171710"/>
              <a:gd name="GluePoint10X" fmla="*/ 12099497 w 12193149"/>
              <a:gd name="GluePoint10Y" fmla="*/ 1455110 h 3171710"/>
              <a:gd name="GluePoint11X" fmla="*/ 12087073 w 12193149"/>
              <a:gd name="GluePoint11Y" fmla="*/ 1463312 h 3171710"/>
              <a:gd name="GluePoint12X" fmla="*/ 12031073 w 12193149"/>
              <a:gd name="GluePoint12Y" fmla="*/ 1506980 h 3171710"/>
              <a:gd name="GluePoint13X" fmla="*/ 11995833 w 12193149"/>
              <a:gd name="GluePoint13Y" fmla="*/ 1530429 h 3171710"/>
              <a:gd name="GluePoint14X" fmla="*/ 11979717 w 12193149"/>
              <a:gd name="GluePoint14Y" fmla="*/ 1535132 h 3171710"/>
              <a:gd name="GluePoint15X" fmla="*/ 11959046 w 12193149"/>
              <a:gd name="GluePoint15Y" fmla="*/ 1544529 h 3171710"/>
              <a:gd name="GluePoint16X" fmla="*/ 11920454 w 12193149"/>
              <a:gd name="GluePoint16Y" fmla="*/ 1557854 h 3171710"/>
              <a:gd name="GluePoint17X" fmla="*/ 11903656 w 12193149"/>
              <a:gd name="GluePoint17Y" fmla="*/ 1569397 h 3171710"/>
              <a:gd name="GluePoint18X" fmla="*/ 11895048 w 12193149"/>
              <a:gd name="GluePoint18Y" fmla="*/ 1571762 h 3171710"/>
              <a:gd name="GluePoint19X" fmla="*/ 11891968 w 12193149"/>
              <a:gd name="GluePoint19Y" fmla="*/ 1582700 h 3171710"/>
              <a:gd name="GluePoint20X" fmla="*/ 11870776 w 12193149"/>
              <a:gd name="GluePoint20Y" fmla="*/ 1604787 h 3171710"/>
              <a:gd name="GluePoint21X" fmla="*/ 11813376 w 12193149"/>
              <a:gd name="GluePoint21Y" fmla="*/ 1624630 h 3171710"/>
              <a:gd name="GluePoint22X" fmla="*/ 11590693 w 12193149"/>
              <a:gd name="GluePoint22Y" fmla="*/ 1790748 h 3171710"/>
              <a:gd name="GluePoint23X" fmla="*/ 11506817 w 12193149"/>
              <a:gd name="GluePoint23Y" fmla="*/ 1860594 h 3171710"/>
              <a:gd name="GluePoint24X" fmla="*/ 11280332 w 12193149"/>
              <a:gd name="GluePoint24Y" fmla="*/ 2050542 h 3171710"/>
              <a:gd name="GluePoint25X" fmla="*/ 11228309 w 12193149"/>
              <a:gd name="GluePoint25Y" fmla="*/ 2103207 h 3171710"/>
              <a:gd name="GluePoint26X" fmla="*/ 11218087 w 12193149"/>
              <a:gd name="GluePoint26Y" fmla="*/ 2102932 h 3171710"/>
              <a:gd name="GluePoint27X" fmla="*/ 11217184 w 12193149"/>
              <a:gd name="GluePoint27Y" fmla="*/ 2101989 h 3171710"/>
              <a:gd name="GluePoint28X" fmla="*/ 11188885 w 12193149"/>
              <a:gd name="GluePoint28Y" fmla="*/ 2119354 h 3171710"/>
              <a:gd name="GluePoint29X" fmla="*/ 11184501 w 12193149"/>
              <a:gd name="GluePoint29Y" fmla="*/ 2119496 h 3171710"/>
              <a:gd name="GluePoint30X" fmla="*/ 11166854 w 12193149"/>
              <a:gd name="GluePoint30Y" fmla="*/ 2133583 h 3171710"/>
              <a:gd name="GluePoint31X" fmla="*/ 11157311 w 12193149"/>
              <a:gd name="GluePoint31Y" fmla="*/ 2139385 h 3171710"/>
              <a:gd name="GluePoint32X" fmla="*/ 11155496 w 12193149"/>
              <a:gd name="GluePoint32Y" fmla="*/ 2144068 h 3171710"/>
              <a:gd name="GluePoint33X" fmla="*/ 11140961 w 12193149"/>
              <a:gd name="GluePoint33Y" fmla="*/ 2151086 h 3171710"/>
              <a:gd name="GluePoint34X" fmla="*/ 11138961 w 12193149"/>
              <a:gd name="GluePoint34Y" fmla="*/ 2150743 h 3171710"/>
              <a:gd name="GluePoint35X" fmla="*/ 11128208 w 12193149"/>
              <a:gd name="GluePoint35Y" fmla="*/ 2160803 h 3171710"/>
              <a:gd name="GluePoint36X" fmla="*/ 11120691 w 12193149"/>
              <a:gd name="GluePoint36Y" fmla="*/ 2174395 h 3171710"/>
              <a:gd name="GluePoint37X" fmla="*/ 10894683 w 12193149"/>
              <a:gd name="GluePoint37Y" fmla="*/ 2300370 h 3171710"/>
              <a:gd name="GluePoint38X" fmla="*/ 10773300 w 12193149"/>
              <a:gd name="GluePoint38Y" fmla="*/ 2350162 h 3171710"/>
              <a:gd name="GluePoint39X" fmla="*/ 10627668 w 12193149"/>
              <a:gd name="GluePoint39Y" fmla="*/ 2386200 h 3171710"/>
              <a:gd name="GluePoint40X" fmla="*/ 10581895 w 12193149"/>
              <a:gd name="GluePoint40Y" fmla="*/ 2395660 h 3171710"/>
              <a:gd name="GluePoint41X" fmla="*/ 10547790 w 12193149"/>
              <a:gd name="GluePoint41Y" fmla="*/ 2425394 h 3171710"/>
              <a:gd name="GluePoint42X" fmla="*/ 10529643 w 12193149"/>
              <a:gd name="GluePoint42Y" fmla="*/ 2423878 h 3171710"/>
              <a:gd name="GluePoint43X" fmla="*/ 10526446 w 12193149"/>
              <a:gd name="GluePoint43Y" fmla="*/ 2423382 h 3171710"/>
              <a:gd name="GluePoint44X" fmla="*/ 10515129 w 12193149"/>
              <a:gd name="GluePoint44Y" fmla="*/ 2426508 h 3171710"/>
              <a:gd name="GluePoint45X" fmla="*/ 10491735 w 12193149"/>
              <a:gd name="GluePoint45Y" fmla="*/ 2421127 h 3171710"/>
              <a:gd name="GluePoint46X" fmla="*/ 10471418 w 12193149"/>
              <a:gd name="GluePoint46Y" fmla="*/ 2428664 h 3171710"/>
              <a:gd name="GluePoint47X" fmla="*/ 10377042 w 12193149"/>
              <a:gd name="GluePoint47Y" fmla="*/ 2471569 h 3171710"/>
              <a:gd name="GluePoint48X" fmla="*/ 10319338 w 12193149"/>
              <a:gd name="GluePoint48Y" fmla="*/ 2493192 h 3171710"/>
              <a:gd name="GluePoint49X" fmla="*/ 10295467 w 12193149"/>
              <a:gd name="GluePoint49Y" fmla="*/ 2495050 h 3171710"/>
              <a:gd name="GluePoint50X" fmla="*/ 10263443 w 12193149"/>
              <a:gd name="GluePoint50Y" fmla="*/ 2501919 h 3171710"/>
              <a:gd name="GluePoint51X" fmla="*/ 10205418 w 12193149"/>
              <a:gd name="GluePoint51Y" fmla="*/ 2509120 h 3171710"/>
              <a:gd name="GluePoint52X" fmla="*/ 10177759 w 12193149"/>
              <a:gd name="GluePoint52Y" fmla="*/ 2519914 h 3171710"/>
              <a:gd name="GluePoint53X" fmla="*/ 10165070 w 12193149"/>
              <a:gd name="GluePoint53Y" fmla="*/ 2520710 h 3171710"/>
              <a:gd name="GluePoint54X" fmla="*/ 10156308 w 12193149"/>
              <a:gd name="GluePoint54Y" fmla="*/ 2534458 h 3171710"/>
              <a:gd name="GluePoint55X" fmla="*/ 10118267 w 12193149"/>
              <a:gd name="GluePoint55Y" fmla="*/ 2558113 h 3171710"/>
              <a:gd name="GluePoint56X" fmla="*/ 10083317 w 12193149"/>
              <a:gd name="GluePoint56Y" fmla="*/ 2570267 h 3171710"/>
              <a:gd name="GluePoint57X" fmla="*/ 10040388 w 12193149"/>
              <a:gd name="GluePoint57Y" fmla="*/ 2568603 h 3171710"/>
              <a:gd name="GluePoint58X" fmla="*/ 9961167 w 12193149"/>
              <a:gd name="GluePoint58Y" fmla="*/ 2584118 h 3171710"/>
              <a:gd name="GluePoint59X" fmla="*/ 9848940 w 12193149"/>
              <a:gd name="GluePoint59Y" fmla="*/ 2590886 h 3171710"/>
              <a:gd name="GluePoint60X" fmla="*/ 9729457 w 12193149"/>
              <a:gd name="GluePoint60Y" fmla="*/ 2611093 h 3171710"/>
              <a:gd name="GluePoint61X" fmla="*/ 9613704 w 12193149"/>
              <a:gd name="GluePoint61Y" fmla="*/ 2639342 h 3171710"/>
              <a:gd name="GluePoint62X" fmla="*/ 9338590 w 12193149"/>
              <a:gd name="GluePoint62Y" fmla="*/ 2696264 h 3171710"/>
              <a:gd name="GluePoint63X" fmla="*/ 9232518 w 12193149"/>
              <a:gd name="GluePoint63Y" fmla="*/ 2720120 h 3171710"/>
              <a:gd name="GluePoint64X" fmla="*/ 9156690 w 12193149"/>
              <a:gd name="GluePoint64Y" fmla="*/ 2730199 h 3171710"/>
              <a:gd name="GluePoint65X" fmla="*/ 9054601 w 12193149"/>
              <a:gd name="GluePoint65Y" fmla="*/ 2737726 h 3171710"/>
              <a:gd name="GluePoint66X" fmla="*/ 9006634 w 12193149"/>
              <a:gd name="GluePoint66Y" fmla="*/ 2741011 h 3171710"/>
              <a:gd name="GluePoint67X" fmla="*/ 9006349 w 12193149"/>
              <a:gd name="GluePoint67Y" fmla="*/ 2740771 h 3171710"/>
              <a:gd name="GluePoint68X" fmla="*/ 8997380 w 12193149"/>
              <a:gd name="GluePoint68Y" fmla="*/ 2741982 h 3171710"/>
              <a:gd name="GluePoint69X" fmla="*/ 8991542 w 12193149"/>
              <a:gd name="GluePoint69Y" fmla="*/ 2744043 h 3171710"/>
              <a:gd name="GluePoint70X" fmla="*/ 8975485 w 12193149"/>
              <a:gd name="GluePoint70Y" fmla="*/ 2747269 h 3171710"/>
              <a:gd name="GluePoint71X" fmla="*/ 8969159 w 12193149"/>
              <a:gd name="GluePoint71Y" fmla="*/ 2746569 h 3171710"/>
              <a:gd name="GluePoint72X" fmla="*/ 8964196 w 12193149"/>
              <a:gd name="GluePoint72Y" fmla="*/ 2744344 h 3171710"/>
              <a:gd name="GluePoint73X" fmla="*/ 8930136 w 12193149"/>
              <a:gd name="GluePoint73Y" fmla="*/ 2741156 h 3171710"/>
              <a:gd name="GluePoint74X" fmla="*/ 8753592 w 12193149"/>
              <a:gd name="GluePoint74Y" fmla="*/ 2760388 h 3171710"/>
              <a:gd name="GluePoint75X" fmla="*/ 8708995 w 12193149"/>
              <a:gd name="GluePoint75Y" fmla="*/ 2762489 h 3171710"/>
              <a:gd name="GluePoint76X" fmla="*/ 8597219 w 12193149"/>
              <a:gd name="GluePoint76Y" fmla="*/ 2771061 h 3171710"/>
              <a:gd name="GluePoint77X" fmla="*/ 8526378 w 12193149"/>
              <a:gd name="GluePoint77Y" fmla="*/ 2756219 h 3171710"/>
              <a:gd name="GluePoint78X" fmla="*/ 8512131 w 12193149"/>
              <a:gd name="GluePoint78Y" fmla="*/ 2762134 h 3171710"/>
              <a:gd name="GluePoint79X" fmla="*/ 8507315 w 12193149"/>
              <a:gd name="GluePoint79Y" fmla="*/ 2765135 h 3171710"/>
              <a:gd name="GluePoint80X" fmla="*/ 8499116 w 12193149"/>
              <a:gd name="GluePoint80Y" fmla="*/ 2767873 h 3171710"/>
              <a:gd name="GluePoint81X" fmla="*/ 8498742 w 12193149"/>
              <a:gd name="GluePoint81Y" fmla="*/ 2767694 h 3171710"/>
              <a:gd name="GluePoint82X" fmla="*/ 8491397 w 12193149"/>
              <a:gd name="GluePoint82Y" fmla="*/ 2770744 h 3171710"/>
              <a:gd name="GluePoint83X" fmla="*/ 8368330 w 12193149"/>
              <a:gd name="GluePoint83Y" fmla="*/ 2784786 h 3171710"/>
              <a:gd name="GluePoint84X" fmla="*/ 8354947 w 12193149"/>
              <a:gd name="GluePoint84Y" fmla="*/ 2784980 h 3171710"/>
              <a:gd name="GluePoint85X" fmla="*/ 8321252 w 12193149"/>
              <a:gd name="GluePoint85Y" fmla="*/ 2801558 h 3171710"/>
              <a:gd name="GluePoint86X" fmla="*/ 8315581 w 12193149"/>
              <a:gd name="GluePoint86Y" fmla="*/ 2801884 h 3171710"/>
              <a:gd name="GluePoint87X" fmla="*/ 8296322 w 12193149"/>
              <a:gd name="GluePoint87Y" fmla="*/ 2815779 h 3171710"/>
              <a:gd name="GluePoint88X" fmla="*/ 8285424 w 12193149"/>
              <a:gd name="GluePoint88Y" fmla="*/ 2821602 h 3171710"/>
              <a:gd name="GluePoint89X" fmla="*/ 8284298 w 12193149"/>
              <a:gd name="GluePoint89Y" fmla="*/ 2826045 h 3171710"/>
              <a:gd name="GluePoint90X" fmla="*/ 8267224 w 12193149"/>
              <a:gd name="GluePoint90Y" fmla="*/ 2833220 h 3171710"/>
              <a:gd name="GluePoint91X" fmla="*/ 8264525 w 12193149"/>
              <a:gd name="GluePoint91Y" fmla="*/ 2832990 h 3171710"/>
              <a:gd name="GluePoint92X" fmla="*/ 8253181 w 12193149"/>
              <a:gd name="GluePoint92Y" fmla="*/ 2842833 h 3171710"/>
              <a:gd name="GluePoint93X" fmla="*/ 8246982 w 12193149"/>
              <a:gd name="GluePoint93Y" fmla="*/ 2855825 h 3171710"/>
              <a:gd name="GluePoint94X" fmla="*/ 8091420 w 12193149"/>
              <a:gd name="GluePoint94Y" fmla="*/ 2901986 h 3171710"/>
              <a:gd name="GluePoint95X" fmla="*/ 7906555 w 12193149"/>
              <a:gd name="GluePoint95Y" fmla="*/ 2943959 h 3171710"/>
              <a:gd name="GluePoint96X" fmla="*/ 7719893 w 12193149"/>
              <a:gd name="GluePoint96Y" fmla="*/ 2969674 h 3171710"/>
              <a:gd name="GluePoint97X" fmla="*/ 7615495 w 12193149"/>
              <a:gd name="GluePoint97Y" fmla="*/ 2966203 h 3171710"/>
              <a:gd name="GluePoint98X" fmla="*/ 7528691 w 12193149"/>
              <a:gd name="GluePoint98Y" fmla="*/ 2972031 h 3171710"/>
              <a:gd name="GluePoint99X" fmla="*/ 7520719 w 12193149"/>
              <a:gd name="GluePoint99Y" fmla="*/ 2974584 h 3171710"/>
              <a:gd name="GluePoint100X" fmla="*/ 7508559 w 12193149"/>
              <a:gd name="GluePoint100Y" fmla="*/ 2975919 h 3171710"/>
              <a:gd name="GluePoint101X" fmla="*/ 7508188 w 12193149"/>
              <a:gd name="GluePoint101Y" fmla="*/ 2975592 h 3171710"/>
              <a:gd name="GluePoint102X" fmla="*/ 7496943 w 12193149"/>
              <a:gd name="GluePoint102Y" fmla="*/ 2977544 h 3171710"/>
              <a:gd name="GluePoint103X" fmla="*/ 7219707 w 12193149"/>
              <a:gd name="GluePoint103Y" fmla="*/ 2983651 h 3171710"/>
              <a:gd name="GluePoint104X" fmla="*/ 7202249 w 12193149"/>
              <a:gd name="GluePoint104Y" fmla="*/ 2988201 h 3171710"/>
              <a:gd name="GluePoint105X" fmla="*/ 7198152 w 12193149"/>
              <a:gd name="GluePoint105Y" fmla="*/ 2993559 h 3171710"/>
              <a:gd name="GluePoint106X" fmla="*/ 7171956 w 12193149"/>
              <a:gd name="GluePoint106Y" fmla="*/ 2998207 h 3171710"/>
              <a:gd name="GluePoint107X" fmla="*/ 7098136 w 12193149"/>
              <a:gd name="GluePoint107Y" fmla="*/ 3010435 h 3171710"/>
              <a:gd name="GluePoint108X" fmla="*/ 7019644 w 12193149"/>
              <a:gd name="GluePoint108Y" fmla="*/ 3010061 h 3171710"/>
              <a:gd name="GluePoint109X" fmla="*/ 6905294 w 12193149"/>
              <a:gd name="GluePoint109Y" fmla="*/ 3039567 h 3171710"/>
              <a:gd name="GluePoint110X" fmla="*/ 6709370 w 12193149"/>
              <a:gd name="GluePoint110Y" fmla="*/ 3067522 h 3171710"/>
              <a:gd name="GluePoint111X" fmla="*/ 6550602 w 12193149"/>
              <a:gd name="GluePoint111Y" fmla="*/ 3096298 h 3171710"/>
              <a:gd name="GluePoint112X" fmla="*/ 6318708 w 12193149"/>
              <a:gd name="GluePoint112Y" fmla="*/ 3143098 h 3171710"/>
              <a:gd name="GluePoint113X" fmla="*/ 6169822 w 12193149"/>
              <a:gd name="GluePoint113Y" fmla="*/ 3145185 h 3171710"/>
              <a:gd name="GluePoint114X" fmla="*/ 6074996 w 12193149"/>
              <a:gd name="GluePoint114Y" fmla="*/ 3165647 h 3171710"/>
              <a:gd name="GluePoint115X" fmla="*/ 6069677 w 12193149"/>
              <a:gd name="GluePoint115Y" fmla="*/ 3164110 h 3171710"/>
              <a:gd name="GluePoint116X" fmla="*/ 6049786 w 12193149"/>
              <a:gd name="GluePoint116Y" fmla="*/ 3164793 h 3171710"/>
              <a:gd name="GluePoint117X" fmla="*/ 6042433 w 12193149"/>
              <a:gd name="GluePoint117Y" fmla="*/ 3156444 h 3171710"/>
              <a:gd name="GluePoint118X" fmla="*/ 6011238 w 12193149"/>
              <a:gd name="GluePoint118Y" fmla="*/ 3151351 h 3171710"/>
              <a:gd name="GluePoint119X" fmla="*/ 5958523 w 12193149"/>
              <a:gd name="GluePoint119Y" fmla="*/ 3154995 h 3171710"/>
              <a:gd name="GluePoint120X" fmla="*/ 5760067 w 12193149"/>
              <a:gd name="GluePoint120Y" fmla="*/ 3170687 h 3171710"/>
              <a:gd name="GluePoint121X" fmla="*/ 5628108 w 12193149"/>
              <a:gd name="GluePoint121Y" fmla="*/ 3171710 h 3171710"/>
              <a:gd name="GluePoint122X" fmla="*/ 5472054 w 12193149"/>
              <a:gd name="GluePoint122Y" fmla="*/ 3157690 h 3171710"/>
              <a:gd name="GluePoint123X" fmla="*/ 5433909 w 12193149"/>
              <a:gd name="GluePoint123Y" fmla="*/ 3146437 h 3171710"/>
              <a:gd name="GluePoint124X" fmla="*/ 5382817 w 12193149"/>
              <a:gd name="GluePoint124Y" fmla="*/ 3128735 h 3171710"/>
              <a:gd name="GluePoint125X" fmla="*/ 5262912 w 12193149"/>
              <a:gd name="GluePoint125Y" fmla="*/ 3108318 h 3171710"/>
              <a:gd name="GluePoint126X" fmla="*/ 5224109 w 12193149"/>
              <a:gd name="GluePoint126Y" fmla="*/ 3097194 h 3171710"/>
              <a:gd name="GluePoint127X" fmla="*/ 5175808 w 12193149"/>
              <a:gd name="GluePoint127Y" fmla="*/ 3094204 h 3171710"/>
              <a:gd name="GluePoint128X" fmla="*/ 5157702 w 12193149"/>
              <a:gd name="GluePoint128Y" fmla="*/ 3086981 h 3171710"/>
              <a:gd name="GluePoint129X" fmla="*/ 5143747 w 12193149"/>
              <a:gd name="GluePoint129Y" fmla="*/ 3083581 h 3171710"/>
              <a:gd name="GluePoint130X" fmla="*/ 5140744 w 12193149"/>
              <a:gd name="GluePoint130Y" fmla="*/ 3081480 h 3171710"/>
              <a:gd name="GluePoint131X" fmla="*/ 5122807 w 12193149"/>
              <a:gd name="GluePoint131Y" fmla="*/ 3070627 h 3171710"/>
              <a:gd name="GluePoint132X" fmla="*/ 5066938 w 12193149"/>
              <a:gd name="GluePoint132Y" fmla="*/ 3077198 h 3171710"/>
              <a:gd name="GluePoint133X" fmla="*/ 5012662 w 12193149"/>
              <a:gd name="GluePoint133Y" fmla="*/ 3060817 h 3171710"/>
              <a:gd name="GluePoint134X" fmla="*/ 4841589 w 12193149"/>
              <a:gd name="GluePoint134Y" fmla="*/ 3036800 h 3171710"/>
              <a:gd name="GluePoint135X" fmla="*/ 4763595 w 12193149"/>
              <a:gd name="GluePoint135Y" fmla="*/ 3009032 h 3171710"/>
              <a:gd name="GluePoint136X" fmla="*/ 4724334 w 12193149"/>
              <a:gd name="GluePoint136Y" fmla="*/ 3000018 h 3171710"/>
              <a:gd name="GluePoint137X" fmla="*/ 4722324 w 12193149"/>
              <a:gd name="GluePoint137Y" fmla="*/ 2999269 h 3171710"/>
              <a:gd name="GluePoint138X" fmla="*/ 4723259 w 12193149"/>
              <a:gd name="GluePoint138Y" fmla="*/ 2999058 h 3171710"/>
              <a:gd name="GluePoint139X" fmla="*/ 4718350 w 12193149"/>
              <a:gd name="GluePoint139Y" fmla="*/ 2997788 h 3171710"/>
              <a:gd name="GluePoint140X" fmla="*/ 4722324 w 12193149"/>
              <a:gd name="GluePoint140Y" fmla="*/ 2999269 h 3171710"/>
              <a:gd name="GluePoint141X" fmla="*/ 4716674 w 12193149"/>
              <a:gd name="GluePoint141Y" fmla="*/ 3000544 h 3171710"/>
              <a:gd name="GluePoint142X" fmla="*/ 4516962 w 12193149"/>
              <a:gd name="GluePoint142Y" fmla="*/ 2990642 h 3171710"/>
              <a:gd name="GluePoint143X" fmla="*/ 4429691 w 12193149"/>
              <a:gd name="GluePoint143Y" fmla="*/ 2979991 h 3171710"/>
              <a:gd name="GluePoint144X" fmla="*/ 4364023 w 12193149"/>
              <a:gd name="GluePoint144Y" fmla="*/ 2978645 h 3171710"/>
              <a:gd name="GluePoint145X" fmla="*/ 4318114 w 12193149"/>
              <a:gd name="GluePoint145Y" fmla="*/ 2985260 h 3171710"/>
              <a:gd name="GluePoint146X" fmla="*/ 4316258 w 12193149"/>
              <a:gd name="GluePoint146Y" fmla="*/ 2983919 h 3171710"/>
              <a:gd name="GluePoint147X" fmla="*/ 4296292 w 12193149"/>
              <a:gd name="GluePoint147Y" fmla="*/ 2982040 h 3171710"/>
              <a:gd name="GluePoint148X" fmla="*/ 4291212 w 12193149"/>
              <a:gd name="GluePoint148Y" fmla="*/ 2984957 h 3171710"/>
              <a:gd name="GluePoint149X" fmla="*/ 4277290 w 12193149"/>
              <a:gd name="GluePoint149Y" fmla="*/ 2984711 h 3171710"/>
              <a:gd name="GluePoint150X" fmla="*/ 4249265 w 12193149"/>
              <a:gd name="GluePoint150Y" fmla="*/ 2987035 h 3171710"/>
              <a:gd name="GluePoint151X" fmla="*/ 4203199 w 12193149"/>
              <a:gd name="GluePoint151Y" fmla="*/ 2984240 h 3171710"/>
              <a:gd name="GluePoint152X" fmla="*/ 4202893 w 12193149"/>
              <a:gd name="GluePoint152Y" fmla="*/ 2982981 h 3171710"/>
              <a:gd name="GluePoint153X" fmla="*/ 4192396 w 12193149"/>
              <a:gd name="GluePoint153Y" fmla="*/ 2977347 h 3171710"/>
              <a:gd name="GluePoint154X" fmla="*/ 4143893 w 12193149"/>
              <a:gd name="GluePoint154Y" fmla="*/ 2961482 h 3171710"/>
              <a:gd name="GluePoint155X" fmla="*/ 4084245 w 12193149"/>
              <a:gd name="GluePoint155Y" fmla="*/ 2934949 h 3171710"/>
              <a:gd name="GluePoint156X" fmla="*/ 4075694 w 12193149"/>
              <a:gd name="GluePoint156Y" fmla="*/ 2934114 h 3171710"/>
              <a:gd name="GluePoint157X" fmla="*/ 4075575 w 12193149"/>
              <a:gd name="GluePoint157Y" fmla="*/ 2933815 h 3171710"/>
              <a:gd name="GluePoint158X" fmla="*/ 4066658 w 12193149"/>
              <a:gd name="GluePoint158Y" fmla="*/ 2932371 h 3171710"/>
              <a:gd name="GluePoint159X" fmla="*/ 4060102 w 12193149"/>
              <a:gd name="GluePoint159Y" fmla="*/ 2932589 h 3171710"/>
              <a:gd name="GluePoint160X" fmla="*/ 4043512 w 12193149"/>
              <a:gd name="GluePoint160Y" fmla="*/ 2930968 h 3171710"/>
              <a:gd name="GluePoint161X" fmla="*/ 4038145 w 12193149"/>
              <a:gd name="GluePoint161Y" fmla="*/ 2928534 h 3171710"/>
              <a:gd name="GluePoint162X" fmla="*/ 4036511 w 12193149"/>
              <a:gd name="GluePoint162Y" fmla="*/ 2924867 h 3171710"/>
              <a:gd name="GluePoint163X" fmla="*/ 4034926 w 12193149"/>
              <a:gd name="GluePoint163Y" fmla="*/ 2925102 h 3171710"/>
              <a:gd name="GluePoint164X" fmla="*/ 4005686 w 12193149"/>
              <a:gd name="GluePoint164Y" fmla="*/ 2912534 h 3171710"/>
              <a:gd name="GluePoint165X" fmla="*/ 3937994 w 12193149"/>
              <a:gd name="GluePoint165Y" fmla="*/ 2895077 h 3171710"/>
              <a:gd name="GluePoint166X" fmla="*/ 3898423 w 12193149"/>
              <a:gd name="GluePoint166Y" fmla="*/ 2889422 h 3171710"/>
              <a:gd name="GluePoint167X" fmla="*/ 3790908 w 12193149"/>
              <a:gd name="GluePoint167Y" fmla="*/ 2869184 h 3171710"/>
              <a:gd name="GluePoint168X" fmla="*/ 3683661 w 12193149"/>
              <a:gd name="GluePoint168Y" fmla="*/ 2845261 h 3171710"/>
              <a:gd name="GluePoint169X" fmla="*/ 3611183 w 12193149"/>
              <a:gd name="GluePoint169Y" fmla="*/ 2812990 h 3171710"/>
              <a:gd name="GluePoint170X" fmla="*/ 3605003 w 12193149"/>
              <a:gd name="GluePoint170Y" fmla="*/ 2814352 h 3171710"/>
              <a:gd name="GluePoint171X" fmla="*/ 3595884 w 12193149"/>
              <a:gd name="GluePoint171Y" fmla="*/ 2814516 h 3171710"/>
              <a:gd name="GluePoint172X" fmla="*/ 3595649 w 12193149"/>
              <a:gd name="GluePoint172Y" fmla="*/ 2814247 h 3171710"/>
              <a:gd name="GluePoint173X" fmla="*/ 3587126 w 12193149"/>
              <a:gd name="GluePoint173Y" fmla="*/ 2814937 h 3171710"/>
              <a:gd name="GluePoint174X" fmla="*/ 3537283 w 12193149"/>
              <a:gd name="GluePoint174Y" fmla="*/ 2805238 h 3171710"/>
              <a:gd name="GluePoint175X" fmla="*/ 3474371 w 12193149"/>
              <a:gd name="GluePoint175Y" fmla="*/ 2801577 h 3171710"/>
              <a:gd name="GluePoint176X" fmla="*/ 3401876 w 12193149"/>
              <a:gd name="GluePoint176Y" fmla="*/ 2789529 h 3171710"/>
              <a:gd name="GluePoint177X" fmla="*/ 3365036 w 12193149"/>
              <a:gd name="GluePoint177Y" fmla="*/ 2806481 h 3171710"/>
              <a:gd name="GluePoint178X" fmla="*/ 3345174 w 12193149"/>
              <a:gd name="GluePoint178Y" fmla="*/ 2808163 h 3171710"/>
              <a:gd name="GluePoint179X" fmla="*/ 3342846 w 12193149"/>
              <a:gd name="GluePoint179Y" fmla="*/ 2807188 h 3171710"/>
              <a:gd name="GluePoint180X" fmla="*/ 3263504 w 12193149"/>
              <a:gd name="GluePoint180Y" fmla="*/ 2813065 h 3171710"/>
              <a:gd name="GluePoint181X" fmla="*/ 3143704 w 12193149"/>
              <a:gd name="GluePoint181Y" fmla="*/ 2820840 h 3171710"/>
              <a:gd name="GluePoint182X" fmla="*/ 3031439 w 12193149"/>
              <a:gd name="GluePoint182Y" fmla="*/ 2823483 h 3171710"/>
              <a:gd name="GluePoint183X" fmla="*/ 2782717 w 12193149"/>
              <a:gd name="GluePoint183Y" fmla="*/ 2845304 h 3171710"/>
              <a:gd name="GluePoint184X" fmla="*/ 2647675 w 12193149"/>
              <a:gd name="GluePoint184Y" fmla="*/ 2855840 h 3171710"/>
              <a:gd name="GluePoint185X" fmla="*/ 2569176 w 12193149"/>
              <a:gd name="GluePoint185Y" fmla="*/ 2829599 h 3171710"/>
              <a:gd name="GluePoint186X" fmla="*/ 2444403 w 12193149"/>
              <a:gd name="GluePoint186Y" fmla="*/ 2843500 h 3171710"/>
              <a:gd name="GluePoint187X" fmla="*/ 2316260 w 12193149"/>
              <a:gd name="GluePoint187Y" fmla="*/ 2851967 h 3171710"/>
              <a:gd name="GluePoint188X" fmla="*/ 2209726 w 12193149"/>
              <a:gd name="GluePoint188Y" fmla="*/ 2846734 h 3171710"/>
              <a:gd name="GluePoint189X" fmla="*/ 2095813 w 12193149"/>
              <a:gd name="GluePoint189Y" fmla="*/ 2830023 h 3171710"/>
              <a:gd name="GluePoint190X" fmla="*/ 1998504 w 12193149"/>
              <a:gd name="GluePoint190Y" fmla="*/ 2822003 h 3171710"/>
              <a:gd name="GluePoint191X" fmla="*/ 1929320 w 12193149"/>
              <a:gd name="GluePoint191Y" fmla="*/ 2843948 h 3171710"/>
              <a:gd name="GluePoint192X" fmla="*/ 1922798 w 12193149"/>
              <a:gd name="GluePoint192Y" fmla="*/ 2839117 h 3171710"/>
              <a:gd name="GluePoint193X" fmla="*/ 1874228 w 12193149"/>
              <a:gd name="GluePoint193Y" fmla="*/ 2840712 h 3171710"/>
              <a:gd name="GluePoint194X" fmla="*/ 1787803 w 12193149"/>
              <a:gd name="GluePoint194Y" fmla="*/ 2868334 h 3171710"/>
              <a:gd name="GluePoint195X" fmla="*/ 1739352 w 12193149"/>
              <a:gd name="GluePoint195Y" fmla="*/ 2863283 h 3171710"/>
              <a:gd name="GluePoint196X" fmla="*/ 1676219 w 12193149"/>
              <a:gd name="GluePoint196Y" fmla="*/ 2846934 h 3171710"/>
              <a:gd name="GluePoint197X" fmla="*/ 1609817 w 12193149"/>
              <a:gd name="GluePoint197Y" fmla="*/ 2840037 h 3171710"/>
              <a:gd name="GluePoint198X" fmla="*/ 1497258 w 12193149"/>
              <a:gd name="GluePoint198Y" fmla="*/ 2814447 h 3171710"/>
              <a:gd name="GluePoint199X" fmla="*/ 1151127 w 12193149"/>
              <a:gd name="GluePoint199Y" fmla="*/ 2765012 h 3171710"/>
              <a:gd name="GluePoint200X" fmla="*/ 859417 w 12193149"/>
              <a:gd name="GluePoint200Y" fmla="*/ 2755579 h 3171710"/>
              <a:gd name="GluePoint201X" fmla="*/ 838688 w 12193149"/>
              <a:gd name="GluePoint201Y" fmla="*/ 2756792 h 3171710"/>
              <a:gd name="GluePoint202X" fmla="*/ 817957 w 12193149"/>
              <a:gd name="GluePoint202Y" fmla="*/ 2754828 h 3171710"/>
              <a:gd name="GluePoint203X" fmla="*/ 812654 w 12193149"/>
              <a:gd name="GluePoint203Y" fmla="*/ 2757722 h 3171710"/>
              <a:gd name="GluePoint204X" fmla="*/ 721195 w 12193149"/>
              <a:gd name="GluePoint204Y" fmla="*/ 2756632 h 3171710"/>
              <a:gd name="GluePoint205X" fmla="*/ 720890 w 12193149"/>
              <a:gd name="GluePoint205Y" fmla="*/ 2755370 h 3171710"/>
              <a:gd name="GluePoint206X" fmla="*/ 710023 w 12193149"/>
              <a:gd name="GluePoint206Y" fmla="*/ 2749693 h 3171710"/>
              <a:gd name="GluePoint207X" fmla="*/ 597940 w 12193149"/>
              <a:gd name="GluePoint207Y" fmla="*/ 2706835 h 3171710"/>
              <a:gd name="GluePoint208X" fmla="*/ 579683 w 12193149"/>
              <a:gd name="GluePoint208Y" fmla="*/ 2704183 h 3171710"/>
              <a:gd name="GluePoint209X" fmla="*/ 572865 w 12193149"/>
              <a:gd name="GluePoint209Y" fmla="*/ 2704372 h 3171710"/>
              <a:gd name="GluePoint210X" fmla="*/ 446247 w 12193149"/>
              <a:gd name="GluePoint210Y" fmla="*/ 2666342 h 3171710"/>
              <a:gd name="GluePoint211X" fmla="*/ 405163 w 12193149"/>
              <a:gd name="GluePoint211Y" fmla="*/ 2660519 h 3171710"/>
              <a:gd name="GluePoint212X" fmla="*/ 293583 w 12193149"/>
              <a:gd name="GluePoint212Y" fmla="*/ 2639823 h 3171710"/>
              <a:gd name="GluePoint213X" fmla="*/ 119529 w 12193149"/>
              <a:gd name="GluePoint213Y" fmla="*/ 2588018 h 3171710"/>
              <a:gd name="GluePoint214X" fmla="*/ 16674 w 12193149"/>
              <a:gd name="GluePoint214Y" fmla="*/ 2585162 h 3171710"/>
              <a:gd name="GluePoint215X" fmla="*/ 1150 w 12193149"/>
              <a:gd name="GluePoint215Y" fmla="*/ 2579693 h 3171710"/>
              <a:gd name="GluePoint216X" fmla="*/ 1148 w 12193149"/>
              <a:gd name="GluePoint216Y" fmla="*/ 1049184 h 3171710"/>
              <a:gd name="GluePoint217X" fmla="*/ 1148 w 12193149"/>
              <a:gd name="GluePoint217Y" fmla="*/ 0 h 317171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  <a:cxn ang="0">
                <a:pos x="GluePoint189X" y="GluePoint189Y"/>
              </a:cxn>
              <a:cxn ang="0">
                <a:pos x="GluePoint190X" y="GluePoint190Y"/>
              </a:cxn>
              <a:cxn ang="0">
                <a:pos x="GluePoint191X" y="GluePoint191Y"/>
              </a:cxn>
              <a:cxn ang="0">
                <a:pos x="GluePoint192X" y="GluePoint192Y"/>
              </a:cxn>
              <a:cxn ang="0">
                <a:pos x="GluePoint193X" y="GluePoint193Y"/>
              </a:cxn>
              <a:cxn ang="0">
                <a:pos x="GluePoint194X" y="GluePoint194Y"/>
              </a:cxn>
              <a:cxn ang="0">
                <a:pos x="GluePoint195X" y="GluePoint195Y"/>
              </a:cxn>
              <a:cxn ang="0">
                <a:pos x="GluePoint196X" y="GluePoint196Y"/>
              </a:cxn>
              <a:cxn ang="0">
                <a:pos x="GluePoint197X" y="GluePoint197Y"/>
              </a:cxn>
              <a:cxn ang="0">
                <a:pos x="GluePoint198X" y="GluePoint198Y"/>
              </a:cxn>
              <a:cxn ang="0">
                <a:pos x="GluePoint199X" y="GluePoint199Y"/>
              </a:cxn>
              <a:cxn ang="0">
                <a:pos x="GluePoint200X" y="GluePoint200Y"/>
              </a:cxn>
              <a:cxn ang="0">
                <a:pos x="GluePoint201X" y="GluePoint201Y"/>
              </a:cxn>
              <a:cxn ang="0">
                <a:pos x="GluePoint202X" y="GluePoint202Y"/>
              </a:cxn>
              <a:cxn ang="0">
                <a:pos x="GluePoint203X" y="GluePoint203Y"/>
              </a:cxn>
              <a:cxn ang="0">
                <a:pos x="GluePoint204X" y="GluePoint204Y"/>
              </a:cxn>
              <a:cxn ang="0">
                <a:pos x="GluePoint205X" y="GluePoint205Y"/>
              </a:cxn>
              <a:cxn ang="0">
                <a:pos x="GluePoint206X" y="GluePoint206Y"/>
              </a:cxn>
              <a:cxn ang="0">
                <a:pos x="GluePoint207X" y="GluePoint207Y"/>
              </a:cxn>
              <a:cxn ang="0">
                <a:pos x="GluePoint208X" y="GluePoint208Y"/>
              </a:cxn>
              <a:cxn ang="0">
                <a:pos x="GluePoint209X" y="GluePoint209Y"/>
              </a:cxn>
              <a:cxn ang="0">
                <a:pos x="GluePoint210X" y="GluePoint210Y"/>
              </a:cxn>
              <a:cxn ang="0">
                <a:pos x="GluePoint211X" y="GluePoint211Y"/>
              </a:cxn>
              <a:cxn ang="0">
                <a:pos x="GluePoint212X" y="GluePoint212Y"/>
              </a:cxn>
              <a:cxn ang="0">
                <a:pos x="GluePoint213X" y="GluePoint213Y"/>
              </a:cxn>
              <a:cxn ang="0">
                <a:pos x="GluePoint214X" y="GluePoint214Y"/>
              </a:cxn>
              <a:cxn ang="0">
                <a:pos x="GluePoint215X" y="GluePoint215Y"/>
              </a:cxn>
              <a:cxn ang="0">
                <a:pos x="GluePoint216X" y="GluePoint216Y"/>
              </a:cxn>
              <a:cxn ang="0">
                <a:pos x="GluePoint217X" y="GluePoint217Y"/>
              </a:cxn>
            </a:cxnLst>
            <a:rect l="textAreaLeft" t="textAreaTop" r="textAreaRight" b="textAreaBottom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852840" y="160200"/>
            <a:ext cx="8084520" cy="80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MCP Standard Vs Non MCP 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241560" y="1793520"/>
            <a:ext cx="4583160" cy="242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{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</a:t>
            </a: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 "name": "get_weather",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 "description": "Get current weather for a city",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 "input_schema":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   "city": 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     "type": "string",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     "description": "City name, e.g. Berlin"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   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  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 Placeholder 2"/>
          <p:cNvSpPr/>
          <p:nvPr/>
        </p:nvSpPr>
        <p:spPr>
          <a:xfrm>
            <a:off x="5674680" y="1656360"/>
            <a:ext cx="307440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28600"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  "tool": "get_weather",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  "args": { "city": "Berlin" 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defTabSz="914400"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8686800" y="471636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7F744395-07E0-44C9-9A73-51E866D07007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2DA278-33B0-49D8-992E-89BB3DAD24F8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21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0" y="0"/>
            <a:ext cx="9144000" cy="1649160"/>
          </a:xfrm>
          <a:custGeom>
            <a:avLst/>
            <a:gdLst>
              <a:gd name="textAreaLeft" fmla="*/ 0 w 9144000"/>
              <a:gd name="textAreaRight" fmla="*/ 9144720 w 9144000"/>
              <a:gd name="textAreaTop" fmla="*/ 0 h 1649160"/>
              <a:gd name="textAreaBottom" fmla="*/ 1649880 h 1649160"/>
              <a:gd name="GluePoint1X" fmla="*/ 1148 w 12193149"/>
              <a:gd name="GluePoint1Y" fmla="*/ 0 h 3171710"/>
              <a:gd name="GluePoint2X" fmla="*/ 12181789 w 12193149"/>
              <a:gd name="GluePoint2Y" fmla="*/ 8189 h 3171710"/>
              <a:gd name="GluePoint3X" fmla="*/ 12193149 w 12193149"/>
              <a:gd name="GluePoint3Y" fmla="*/ 1406710 h 3171710"/>
              <a:gd name="GluePoint4X" fmla="*/ 12185986 w 12193149"/>
              <a:gd name="GluePoint4Y" fmla="*/ 1411160 h 3171710"/>
              <a:gd name="GluePoint5X" fmla="*/ 12156363 w 12193149"/>
              <a:gd name="GluePoint5Y" fmla="*/ 1424337 h 3171710"/>
              <a:gd name="GluePoint6X" fmla="*/ 12139215 w 12193149"/>
              <a:gd name="GluePoint6Y" fmla="*/ 1450150 h 3171710"/>
              <a:gd name="GluePoint7X" fmla="*/ 12126327 w 12193149"/>
              <a:gd name="GluePoint7Y" fmla="*/ 1451661 h 3171710"/>
              <a:gd name="GluePoint8X" fmla="*/ 12124007 w 12193149"/>
              <a:gd name="GluePoint8Y" fmla="*/ 1451765 h 3171710"/>
              <a:gd name="GluePoint9X" fmla="*/ 12116854 w 12193149"/>
              <a:gd name="GluePoint9Y" fmla="*/ 1455579 h 3171710"/>
              <a:gd name="GluePoint10X" fmla="*/ 12099497 w 12193149"/>
              <a:gd name="GluePoint10Y" fmla="*/ 1455110 h 3171710"/>
              <a:gd name="GluePoint11X" fmla="*/ 12087073 w 12193149"/>
              <a:gd name="GluePoint11Y" fmla="*/ 1463312 h 3171710"/>
              <a:gd name="GluePoint12X" fmla="*/ 12031073 w 12193149"/>
              <a:gd name="GluePoint12Y" fmla="*/ 1506980 h 3171710"/>
              <a:gd name="GluePoint13X" fmla="*/ 11995833 w 12193149"/>
              <a:gd name="GluePoint13Y" fmla="*/ 1530429 h 3171710"/>
              <a:gd name="GluePoint14X" fmla="*/ 11979717 w 12193149"/>
              <a:gd name="GluePoint14Y" fmla="*/ 1535132 h 3171710"/>
              <a:gd name="GluePoint15X" fmla="*/ 11959046 w 12193149"/>
              <a:gd name="GluePoint15Y" fmla="*/ 1544529 h 3171710"/>
              <a:gd name="GluePoint16X" fmla="*/ 11920454 w 12193149"/>
              <a:gd name="GluePoint16Y" fmla="*/ 1557854 h 3171710"/>
              <a:gd name="GluePoint17X" fmla="*/ 11903656 w 12193149"/>
              <a:gd name="GluePoint17Y" fmla="*/ 1569397 h 3171710"/>
              <a:gd name="GluePoint18X" fmla="*/ 11895048 w 12193149"/>
              <a:gd name="GluePoint18Y" fmla="*/ 1571762 h 3171710"/>
              <a:gd name="GluePoint19X" fmla="*/ 11891968 w 12193149"/>
              <a:gd name="GluePoint19Y" fmla="*/ 1582700 h 3171710"/>
              <a:gd name="GluePoint20X" fmla="*/ 11870776 w 12193149"/>
              <a:gd name="GluePoint20Y" fmla="*/ 1604787 h 3171710"/>
              <a:gd name="GluePoint21X" fmla="*/ 11813376 w 12193149"/>
              <a:gd name="GluePoint21Y" fmla="*/ 1624630 h 3171710"/>
              <a:gd name="GluePoint22X" fmla="*/ 11590693 w 12193149"/>
              <a:gd name="GluePoint22Y" fmla="*/ 1790748 h 3171710"/>
              <a:gd name="GluePoint23X" fmla="*/ 11506817 w 12193149"/>
              <a:gd name="GluePoint23Y" fmla="*/ 1860594 h 3171710"/>
              <a:gd name="GluePoint24X" fmla="*/ 11280332 w 12193149"/>
              <a:gd name="GluePoint24Y" fmla="*/ 2050542 h 3171710"/>
              <a:gd name="GluePoint25X" fmla="*/ 11228309 w 12193149"/>
              <a:gd name="GluePoint25Y" fmla="*/ 2103207 h 3171710"/>
              <a:gd name="GluePoint26X" fmla="*/ 11218087 w 12193149"/>
              <a:gd name="GluePoint26Y" fmla="*/ 2102932 h 3171710"/>
              <a:gd name="GluePoint27X" fmla="*/ 11217184 w 12193149"/>
              <a:gd name="GluePoint27Y" fmla="*/ 2101989 h 3171710"/>
              <a:gd name="GluePoint28X" fmla="*/ 11188885 w 12193149"/>
              <a:gd name="GluePoint28Y" fmla="*/ 2119354 h 3171710"/>
              <a:gd name="GluePoint29X" fmla="*/ 11184501 w 12193149"/>
              <a:gd name="GluePoint29Y" fmla="*/ 2119496 h 3171710"/>
              <a:gd name="GluePoint30X" fmla="*/ 11166854 w 12193149"/>
              <a:gd name="GluePoint30Y" fmla="*/ 2133583 h 3171710"/>
              <a:gd name="GluePoint31X" fmla="*/ 11157311 w 12193149"/>
              <a:gd name="GluePoint31Y" fmla="*/ 2139385 h 3171710"/>
              <a:gd name="GluePoint32X" fmla="*/ 11155496 w 12193149"/>
              <a:gd name="GluePoint32Y" fmla="*/ 2144068 h 3171710"/>
              <a:gd name="GluePoint33X" fmla="*/ 11140961 w 12193149"/>
              <a:gd name="GluePoint33Y" fmla="*/ 2151086 h 3171710"/>
              <a:gd name="GluePoint34X" fmla="*/ 11138961 w 12193149"/>
              <a:gd name="GluePoint34Y" fmla="*/ 2150743 h 3171710"/>
              <a:gd name="GluePoint35X" fmla="*/ 11128208 w 12193149"/>
              <a:gd name="GluePoint35Y" fmla="*/ 2160803 h 3171710"/>
              <a:gd name="GluePoint36X" fmla="*/ 11120691 w 12193149"/>
              <a:gd name="GluePoint36Y" fmla="*/ 2174395 h 3171710"/>
              <a:gd name="GluePoint37X" fmla="*/ 10894683 w 12193149"/>
              <a:gd name="GluePoint37Y" fmla="*/ 2300370 h 3171710"/>
              <a:gd name="GluePoint38X" fmla="*/ 10773300 w 12193149"/>
              <a:gd name="GluePoint38Y" fmla="*/ 2350162 h 3171710"/>
              <a:gd name="GluePoint39X" fmla="*/ 10627668 w 12193149"/>
              <a:gd name="GluePoint39Y" fmla="*/ 2386200 h 3171710"/>
              <a:gd name="GluePoint40X" fmla="*/ 10581895 w 12193149"/>
              <a:gd name="GluePoint40Y" fmla="*/ 2395660 h 3171710"/>
              <a:gd name="GluePoint41X" fmla="*/ 10547790 w 12193149"/>
              <a:gd name="GluePoint41Y" fmla="*/ 2425394 h 3171710"/>
              <a:gd name="GluePoint42X" fmla="*/ 10529643 w 12193149"/>
              <a:gd name="GluePoint42Y" fmla="*/ 2423878 h 3171710"/>
              <a:gd name="GluePoint43X" fmla="*/ 10526446 w 12193149"/>
              <a:gd name="GluePoint43Y" fmla="*/ 2423382 h 3171710"/>
              <a:gd name="GluePoint44X" fmla="*/ 10515129 w 12193149"/>
              <a:gd name="GluePoint44Y" fmla="*/ 2426508 h 3171710"/>
              <a:gd name="GluePoint45X" fmla="*/ 10491735 w 12193149"/>
              <a:gd name="GluePoint45Y" fmla="*/ 2421127 h 3171710"/>
              <a:gd name="GluePoint46X" fmla="*/ 10471418 w 12193149"/>
              <a:gd name="GluePoint46Y" fmla="*/ 2428664 h 3171710"/>
              <a:gd name="GluePoint47X" fmla="*/ 10377042 w 12193149"/>
              <a:gd name="GluePoint47Y" fmla="*/ 2471569 h 3171710"/>
              <a:gd name="GluePoint48X" fmla="*/ 10319338 w 12193149"/>
              <a:gd name="GluePoint48Y" fmla="*/ 2493192 h 3171710"/>
              <a:gd name="GluePoint49X" fmla="*/ 10295467 w 12193149"/>
              <a:gd name="GluePoint49Y" fmla="*/ 2495050 h 3171710"/>
              <a:gd name="GluePoint50X" fmla="*/ 10263443 w 12193149"/>
              <a:gd name="GluePoint50Y" fmla="*/ 2501919 h 3171710"/>
              <a:gd name="GluePoint51X" fmla="*/ 10205418 w 12193149"/>
              <a:gd name="GluePoint51Y" fmla="*/ 2509120 h 3171710"/>
              <a:gd name="GluePoint52X" fmla="*/ 10177759 w 12193149"/>
              <a:gd name="GluePoint52Y" fmla="*/ 2519914 h 3171710"/>
              <a:gd name="GluePoint53X" fmla="*/ 10165070 w 12193149"/>
              <a:gd name="GluePoint53Y" fmla="*/ 2520710 h 3171710"/>
              <a:gd name="GluePoint54X" fmla="*/ 10156308 w 12193149"/>
              <a:gd name="GluePoint54Y" fmla="*/ 2534458 h 3171710"/>
              <a:gd name="GluePoint55X" fmla="*/ 10118267 w 12193149"/>
              <a:gd name="GluePoint55Y" fmla="*/ 2558113 h 3171710"/>
              <a:gd name="GluePoint56X" fmla="*/ 10083317 w 12193149"/>
              <a:gd name="GluePoint56Y" fmla="*/ 2570267 h 3171710"/>
              <a:gd name="GluePoint57X" fmla="*/ 10040388 w 12193149"/>
              <a:gd name="GluePoint57Y" fmla="*/ 2568603 h 3171710"/>
              <a:gd name="GluePoint58X" fmla="*/ 9961167 w 12193149"/>
              <a:gd name="GluePoint58Y" fmla="*/ 2584118 h 3171710"/>
              <a:gd name="GluePoint59X" fmla="*/ 9848940 w 12193149"/>
              <a:gd name="GluePoint59Y" fmla="*/ 2590886 h 3171710"/>
              <a:gd name="GluePoint60X" fmla="*/ 9729457 w 12193149"/>
              <a:gd name="GluePoint60Y" fmla="*/ 2611093 h 3171710"/>
              <a:gd name="GluePoint61X" fmla="*/ 9613704 w 12193149"/>
              <a:gd name="GluePoint61Y" fmla="*/ 2639342 h 3171710"/>
              <a:gd name="GluePoint62X" fmla="*/ 9338590 w 12193149"/>
              <a:gd name="GluePoint62Y" fmla="*/ 2696264 h 3171710"/>
              <a:gd name="GluePoint63X" fmla="*/ 9232518 w 12193149"/>
              <a:gd name="GluePoint63Y" fmla="*/ 2720120 h 3171710"/>
              <a:gd name="GluePoint64X" fmla="*/ 9156690 w 12193149"/>
              <a:gd name="GluePoint64Y" fmla="*/ 2730199 h 3171710"/>
              <a:gd name="GluePoint65X" fmla="*/ 9054601 w 12193149"/>
              <a:gd name="GluePoint65Y" fmla="*/ 2737726 h 3171710"/>
              <a:gd name="GluePoint66X" fmla="*/ 9006634 w 12193149"/>
              <a:gd name="GluePoint66Y" fmla="*/ 2741011 h 3171710"/>
              <a:gd name="GluePoint67X" fmla="*/ 9006349 w 12193149"/>
              <a:gd name="GluePoint67Y" fmla="*/ 2740771 h 3171710"/>
              <a:gd name="GluePoint68X" fmla="*/ 8997380 w 12193149"/>
              <a:gd name="GluePoint68Y" fmla="*/ 2741982 h 3171710"/>
              <a:gd name="GluePoint69X" fmla="*/ 8991542 w 12193149"/>
              <a:gd name="GluePoint69Y" fmla="*/ 2744043 h 3171710"/>
              <a:gd name="GluePoint70X" fmla="*/ 8975485 w 12193149"/>
              <a:gd name="GluePoint70Y" fmla="*/ 2747269 h 3171710"/>
              <a:gd name="GluePoint71X" fmla="*/ 8969159 w 12193149"/>
              <a:gd name="GluePoint71Y" fmla="*/ 2746569 h 3171710"/>
              <a:gd name="GluePoint72X" fmla="*/ 8964196 w 12193149"/>
              <a:gd name="GluePoint72Y" fmla="*/ 2744344 h 3171710"/>
              <a:gd name="GluePoint73X" fmla="*/ 8930136 w 12193149"/>
              <a:gd name="GluePoint73Y" fmla="*/ 2741156 h 3171710"/>
              <a:gd name="GluePoint74X" fmla="*/ 8753592 w 12193149"/>
              <a:gd name="GluePoint74Y" fmla="*/ 2760388 h 3171710"/>
              <a:gd name="GluePoint75X" fmla="*/ 8708995 w 12193149"/>
              <a:gd name="GluePoint75Y" fmla="*/ 2762489 h 3171710"/>
              <a:gd name="GluePoint76X" fmla="*/ 8597219 w 12193149"/>
              <a:gd name="GluePoint76Y" fmla="*/ 2771061 h 3171710"/>
              <a:gd name="GluePoint77X" fmla="*/ 8526378 w 12193149"/>
              <a:gd name="GluePoint77Y" fmla="*/ 2756219 h 3171710"/>
              <a:gd name="GluePoint78X" fmla="*/ 8512131 w 12193149"/>
              <a:gd name="GluePoint78Y" fmla="*/ 2762134 h 3171710"/>
              <a:gd name="GluePoint79X" fmla="*/ 8507315 w 12193149"/>
              <a:gd name="GluePoint79Y" fmla="*/ 2765135 h 3171710"/>
              <a:gd name="GluePoint80X" fmla="*/ 8499116 w 12193149"/>
              <a:gd name="GluePoint80Y" fmla="*/ 2767873 h 3171710"/>
              <a:gd name="GluePoint81X" fmla="*/ 8498742 w 12193149"/>
              <a:gd name="GluePoint81Y" fmla="*/ 2767694 h 3171710"/>
              <a:gd name="GluePoint82X" fmla="*/ 8491397 w 12193149"/>
              <a:gd name="GluePoint82Y" fmla="*/ 2770744 h 3171710"/>
              <a:gd name="GluePoint83X" fmla="*/ 8368330 w 12193149"/>
              <a:gd name="GluePoint83Y" fmla="*/ 2784786 h 3171710"/>
              <a:gd name="GluePoint84X" fmla="*/ 8354947 w 12193149"/>
              <a:gd name="GluePoint84Y" fmla="*/ 2784980 h 3171710"/>
              <a:gd name="GluePoint85X" fmla="*/ 8321252 w 12193149"/>
              <a:gd name="GluePoint85Y" fmla="*/ 2801558 h 3171710"/>
              <a:gd name="GluePoint86X" fmla="*/ 8315581 w 12193149"/>
              <a:gd name="GluePoint86Y" fmla="*/ 2801884 h 3171710"/>
              <a:gd name="GluePoint87X" fmla="*/ 8296322 w 12193149"/>
              <a:gd name="GluePoint87Y" fmla="*/ 2815779 h 3171710"/>
              <a:gd name="GluePoint88X" fmla="*/ 8285424 w 12193149"/>
              <a:gd name="GluePoint88Y" fmla="*/ 2821602 h 3171710"/>
              <a:gd name="GluePoint89X" fmla="*/ 8284298 w 12193149"/>
              <a:gd name="GluePoint89Y" fmla="*/ 2826045 h 3171710"/>
              <a:gd name="GluePoint90X" fmla="*/ 8267224 w 12193149"/>
              <a:gd name="GluePoint90Y" fmla="*/ 2833220 h 3171710"/>
              <a:gd name="GluePoint91X" fmla="*/ 8264525 w 12193149"/>
              <a:gd name="GluePoint91Y" fmla="*/ 2832990 h 3171710"/>
              <a:gd name="GluePoint92X" fmla="*/ 8253181 w 12193149"/>
              <a:gd name="GluePoint92Y" fmla="*/ 2842833 h 3171710"/>
              <a:gd name="GluePoint93X" fmla="*/ 8246982 w 12193149"/>
              <a:gd name="GluePoint93Y" fmla="*/ 2855825 h 3171710"/>
              <a:gd name="GluePoint94X" fmla="*/ 8091420 w 12193149"/>
              <a:gd name="GluePoint94Y" fmla="*/ 2901986 h 3171710"/>
              <a:gd name="GluePoint95X" fmla="*/ 7906555 w 12193149"/>
              <a:gd name="GluePoint95Y" fmla="*/ 2943959 h 3171710"/>
              <a:gd name="GluePoint96X" fmla="*/ 7719893 w 12193149"/>
              <a:gd name="GluePoint96Y" fmla="*/ 2969674 h 3171710"/>
              <a:gd name="GluePoint97X" fmla="*/ 7615495 w 12193149"/>
              <a:gd name="GluePoint97Y" fmla="*/ 2966203 h 3171710"/>
              <a:gd name="GluePoint98X" fmla="*/ 7528691 w 12193149"/>
              <a:gd name="GluePoint98Y" fmla="*/ 2972031 h 3171710"/>
              <a:gd name="GluePoint99X" fmla="*/ 7520719 w 12193149"/>
              <a:gd name="GluePoint99Y" fmla="*/ 2974584 h 3171710"/>
              <a:gd name="GluePoint100X" fmla="*/ 7508559 w 12193149"/>
              <a:gd name="GluePoint100Y" fmla="*/ 2975919 h 3171710"/>
              <a:gd name="GluePoint101X" fmla="*/ 7508188 w 12193149"/>
              <a:gd name="GluePoint101Y" fmla="*/ 2975592 h 3171710"/>
              <a:gd name="GluePoint102X" fmla="*/ 7496943 w 12193149"/>
              <a:gd name="GluePoint102Y" fmla="*/ 2977544 h 3171710"/>
              <a:gd name="GluePoint103X" fmla="*/ 7219707 w 12193149"/>
              <a:gd name="GluePoint103Y" fmla="*/ 2983651 h 3171710"/>
              <a:gd name="GluePoint104X" fmla="*/ 7202249 w 12193149"/>
              <a:gd name="GluePoint104Y" fmla="*/ 2988201 h 3171710"/>
              <a:gd name="GluePoint105X" fmla="*/ 7198152 w 12193149"/>
              <a:gd name="GluePoint105Y" fmla="*/ 2993559 h 3171710"/>
              <a:gd name="GluePoint106X" fmla="*/ 7171956 w 12193149"/>
              <a:gd name="GluePoint106Y" fmla="*/ 2998207 h 3171710"/>
              <a:gd name="GluePoint107X" fmla="*/ 7098136 w 12193149"/>
              <a:gd name="GluePoint107Y" fmla="*/ 3010435 h 3171710"/>
              <a:gd name="GluePoint108X" fmla="*/ 7019644 w 12193149"/>
              <a:gd name="GluePoint108Y" fmla="*/ 3010061 h 3171710"/>
              <a:gd name="GluePoint109X" fmla="*/ 6905294 w 12193149"/>
              <a:gd name="GluePoint109Y" fmla="*/ 3039567 h 3171710"/>
              <a:gd name="GluePoint110X" fmla="*/ 6709370 w 12193149"/>
              <a:gd name="GluePoint110Y" fmla="*/ 3067522 h 3171710"/>
              <a:gd name="GluePoint111X" fmla="*/ 6550602 w 12193149"/>
              <a:gd name="GluePoint111Y" fmla="*/ 3096298 h 3171710"/>
              <a:gd name="GluePoint112X" fmla="*/ 6318708 w 12193149"/>
              <a:gd name="GluePoint112Y" fmla="*/ 3143098 h 3171710"/>
              <a:gd name="GluePoint113X" fmla="*/ 6169822 w 12193149"/>
              <a:gd name="GluePoint113Y" fmla="*/ 3145185 h 3171710"/>
              <a:gd name="GluePoint114X" fmla="*/ 6074996 w 12193149"/>
              <a:gd name="GluePoint114Y" fmla="*/ 3165647 h 3171710"/>
              <a:gd name="GluePoint115X" fmla="*/ 6069677 w 12193149"/>
              <a:gd name="GluePoint115Y" fmla="*/ 3164110 h 3171710"/>
              <a:gd name="GluePoint116X" fmla="*/ 6049786 w 12193149"/>
              <a:gd name="GluePoint116Y" fmla="*/ 3164793 h 3171710"/>
              <a:gd name="GluePoint117X" fmla="*/ 6042433 w 12193149"/>
              <a:gd name="GluePoint117Y" fmla="*/ 3156444 h 3171710"/>
              <a:gd name="GluePoint118X" fmla="*/ 6011238 w 12193149"/>
              <a:gd name="GluePoint118Y" fmla="*/ 3151351 h 3171710"/>
              <a:gd name="GluePoint119X" fmla="*/ 5958523 w 12193149"/>
              <a:gd name="GluePoint119Y" fmla="*/ 3154995 h 3171710"/>
              <a:gd name="GluePoint120X" fmla="*/ 5760067 w 12193149"/>
              <a:gd name="GluePoint120Y" fmla="*/ 3170687 h 3171710"/>
              <a:gd name="GluePoint121X" fmla="*/ 5628108 w 12193149"/>
              <a:gd name="GluePoint121Y" fmla="*/ 3171710 h 3171710"/>
              <a:gd name="GluePoint122X" fmla="*/ 5472054 w 12193149"/>
              <a:gd name="GluePoint122Y" fmla="*/ 3157690 h 3171710"/>
              <a:gd name="GluePoint123X" fmla="*/ 5433909 w 12193149"/>
              <a:gd name="GluePoint123Y" fmla="*/ 3146437 h 3171710"/>
              <a:gd name="GluePoint124X" fmla="*/ 5382817 w 12193149"/>
              <a:gd name="GluePoint124Y" fmla="*/ 3128735 h 3171710"/>
              <a:gd name="GluePoint125X" fmla="*/ 5262912 w 12193149"/>
              <a:gd name="GluePoint125Y" fmla="*/ 3108318 h 3171710"/>
              <a:gd name="GluePoint126X" fmla="*/ 5224109 w 12193149"/>
              <a:gd name="GluePoint126Y" fmla="*/ 3097194 h 3171710"/>
              <a:gd name="GluePoint127X" fmla="*/ 5175808 w 12193149"/>
              <a:gd name="GluePoint127Y" fmla="*/ 3094204 h 3171710"/>
              <a:gd name="GluePoint128X" fmla="*/ 5157702 w 12193149"/>
              <a:gd name="GluePoint128Y" fmla="*/ 3086981 h 3171710"/>
              <a:gd name="GluePoint129X" fmla="*/ 5143747 w 12193149"/>
              <a:gd name="GluePoint129Y" fmla="*/ 3083581 h 3171710"/>
              <a:gd name="GluePoint130X" fmla="*/ 5140744 w 12193149"/>
              <a:gd name="GluePoint130Y" fmla="*/ 3081480 h 3171710"/>
              <a:gd name="GluePoint131X" fmla="*/ 5122807 w 12193149"/>
              <a:gd name="GluePoint131Y" fmla="*/ 3070627 h 3171710"/>
              <a:gd name="GluePoint132X" fmla="*/ 5066938 w 12193149"/>
              <a:gd name="GluePoint132Y" fmla="*/ 3077198 h 3171710"/>
              <a:gd name="GluePoint133X" fmla="*/ 5012662 w 12193149"/>
              <a:gd name="GluePoint133Y" fmla="*/ 3060817 h 3171710"/>
              <a:gd name="GluePoint134X" fmla="*/ 4841589 w 12193149"/>
              <a:gd name="GluePoint134Y" fmla="*/ 3036800 h 3171710"/>
              <a:gd name="GluePoint135X" fmla="*/ 4763595 w 12193149"/>
              <a:gd name="GluePoint135Y" fmla="*/ 3009032 h 3171710"/>
              <a:gd name="GluePoint136X" fmla="*/ 4724334 w 12193149"/>
              <a:gd name="GluePoint136Y" fmla="*/ 3000018 h 3171710"/>
              <a:gd name="GluePoint137X" fmla="*/ 4722324 w 12193149"/>
              <a:gd name="GluePoint137Y" fmla="*/ 2999269 h 3171710"/>
              <a:gd name="GluePoint138X" fmla="*/ 4723259 w 12193149"/>
              <a:gd name="GluePoint138Y" fmla="*/ 2999058 h 3171710"/>
              <a:gd name="GluePoint139X" fmla="*/ 4718350 w 12193149"/>
              <a:gd name="GluePoint139Y" fmla="*/ 2997788 h 3171710"/>
              <a:gd name="GluePoint140X" fmla="*/ 4722324 w 12193149"/>
              <a:gd name="GluePoint140Y" fmla="*/ 2999269 h 3171710"/>
              <a:gd name="GluePoint141X" fmla="*/ 4716674 w 12193149"/>
              <a:gd name="GluePoint141Y" fmla="*/ 3000544 h 3171710"/>
              <a:gd name="GluePoint142X" fmla="*/ 4516962 w 12193149"/>
              <a:gd name="GluePoint142Y" fmla="*/ 2990642 h 3171710"/>
              <a:gd name="GluePoint143X" fmla="*/ 4429691 w 12193149"/>
              <a:gd name="GluePoint143Y" fmla="*/ 2979991 h 3171710"/>
              <a:gd name="GluePoint144X" fmla="*/ 4364023 w 12193149"/>
              <a:gd name="GluePoint144Y" fmla="*/ 2978645 h 3171710"/>
              <a:gd name="GluePoint145X" fmla="*/ 4318114 w 12193149"/>
              <a:gd name="GluePoint145Y" fmla="*/ 2985260 h 3171710"/>
              <a:gd name="GluePoint146X" fmla="*/ 4316258 w 12193149"/>
              <a:gd name="GluePoint146Y" fmla="*/ 2983919 h 3171710"/>
              <a:gd name="GluePoint147X" fmla="*/ 4296292 w 12193149"/>
              <a:gd name="GluePoint147Y" fmla="*/ 2982040 h 3171710"/>
              <a:gd name="GluePoint148X" fmla="*/ 4291212 w 12193149"/>
              <a:gd name="GluePoint148Y" fmla="*/ 2984957 h 3171710"/>
              <a:gd name="GluePoint149X" fmla="*/ 4277290 w 12193149"/>
              <a:gd name="GluePoint149Y" fmla="*/ 2984711 h 3171710"/>
              <a:gd name="GluePoint150X" fmla="*/ 4249265 w 12193149"/>
              <a:gd name="GluePoint150Y" fmla="*/ 2987035 h 3171710"/>
              <a:gd name="GluePoint151X" fmla="*/ 4203199 w 12193149"/>
              <a:gd name="GluePoint151Y" fmla="*/ 2984240 h 3171710"/>
              <a:gd name="GluePoint152X" fmla="*/ 4202893 w 12193149"/>
              <a:gd name="GluePoint152Y" fmla="*/ 2982981 h 3171710"/>
              <a:gd name="GluePoint153X" fmla="*/ 4192396 w 12193149"/>
              <a:gd name="GluePoint153Y" fmla="*/ 2977347 h 3171710"/>
              <a:gd name="GluePoint154X" fmla="*/ 4143893 w 12193149"/>
              <a:gd name="GluePoint154Y" fmla="*/ 2961482 h 3171710"/>
              <a:gd name="GluePoint155X" fmla="*/ 4084245 w 12193149"/>
              <a:gd name="GluePoint155Y" fmla="*/ 2934949 h 3171710"/>
              <a:gd name="GluePoint156X" fmla="*/ 4075694 w 12193149"/>
              <a:gd name="GluePoint156Y" fmla="*/ 2934114 h 3171710"/>
              <a:gd name="GluePoint157X" fmla="*/ 4075575 w 12193149"/>
              <a:gd name="GluePoint157Y" fmla="*/ 2933815 h 3171710"/>
              <a:gd name="GluePoint158X" fmla="*/ 4066658 w 12193149"/>
              <a:gd name="GluePoint158Y" fmla="*/ 2932371 h 3171710"/>
              <a:gd name="GluePoint159X" fmla="*/ 4060102 w 12193149"/>
              <a:gd name="GluePoint159Y" fmla="*/ 2932589 h 3171710"/>
              <a:gd name="GluePoint160X" fmla="*/ 4043512 w 12193149"/>
              <a:gd name="GluePoint160Y" fmla="*/ 2930968 h 3171710"/>
              <a:gd name="GluePoint161X" fmla="*/ 4038145 w 12193149"/>
              <a:gd name="GluePoint161Y" fmla="*/ 2928534 h 3171710"/>
              <a:gd name="GluePoint162X" fmla="*/ 4036511 w 12193149"/>
              <a:gd name="GluePoint162Y" fmla="*/ 2924867 h 3171710"/>
              <a:gd name="GluePoint163X" fmla="*/ 4034926 w 12193149"/>
              <a:gd name="GluePoint163Y" fmla="*/ 2925102 h 3171710"/>
              <a:gd name="GluePoint164X" fmla="*/ 4005686 w 12193149"/>
              <a:gd name="GluePoint164Y" fmla="*/ 2912534 h 3171710"/>
              <a:gd name="GluePoint165X" fmla="*/ 3937994 w 12193149"/>
              <a:gd name="GluePoint165Y" fmla="*/ 2895077 h 3171710"/>
              <a:gd name="GluePoint166X" fmla="*/ 3898423 w 12193149"/>
              <a:gd name="GluePoint166Y" fmla="*/ 2889422 h 3171710"/>
              <a:gd name="GluePoint167X" fmla="*/ 3790908 w 12193149"/>
              <a:gd name="GluePoint167Y" fmla="*/ 2869184 h 3171710"/>
              <a:gd name="GluePoint168X" fmla="*/ 3683661 w 12193149"/>
              <a:gd name="GluePoint168Y" fmla="*/ 2845261 h 3171710"/>
              <a:gd name="GluePoint169X" fmla="*/ 3611183 w 12193149"/>
              <a:gd name="GluePoint169Y" fmla="*/ 2812990 h 3171710"/>
              <a:gd name="GluePoint170X" fmla="*/ 3605003 w 12193149"/>
              <a:gd name="GluePoint170Y" fmla="*/ 2814352 h 3171710"/>
              <a:gd name="GluePoint171X" fmla="*/ 3595884 w 12193149"/>
              <a:gd name="GluePoint171Y" fmla="*/ 2814516 h 3171710"/>
              <a:gd name="GluePoint172X" fmla="*/ 3595649 w 12193149"/>
              <a:gd name="GluePoint172Y" fmla="*/ 2814247 h 3171710"/>
              <a:gd name="GluePoint173X" fmla="*/ 3587126 w 12193149"/>
              <a:gd name="GluePoint173Y" fmla="*/ 2814937 h 3171710"/>
              <a:gd name="GluePoint174X" fmla="*/ 3537283 w 12193149"/>
              <a:gd name="GluePoint174Y" fmla="*/ 2805238 h 3171710"/>
              <a:gd name="GluePoint175X" fmla="*/ 3474371 w 12193149"/>
              <a:gd name="GluePoint175Y" fmla="*/ 2801577 h 3171710"/>
              <a:gd name="GluePoint176X" fmla="*/ 3401876 w 12193149"/>
              <a:gd name="GluePoint176Y" fmla="*/ 2789529 h 3171710"/>
              <a:gd name="GluePoint177X" fmla="*/ 3365036 w 12193149"/>
              <a:gd name="GluePoint177Y" fmla="*/ 2806481 h 3171710"/>
              <a:gd name="GluePoint178X" fmla="*/ 3345174 w 12193149"/>
              <a:gd name="GluePoint178Y" fmla="*/ 2808163 h 3171710"/>
              <a:gd name="GluePoint179X" fmla="*/ 3342846 w 12193149"/>
              <a:gd name="GluePoint179Y" fmla="*/ 2807188 h 3171710"/>
              <a:gd name="GluePoint180X" fmla="*/ 3263504 w 12193149"/>
              <a:gd name="GluePoint180Y" fmla="*/ 2813065 h 3171710"/>
              <a:gd name="GluePoint181X" fmla="*/ 3143704 w 12193149"/>
              <a:gd name="GluePoint181Y" fmla="*/ 2820840 h 3171710"/>
              <a:gd name="GluePoint182X" fmla="*/ 3031439 w 12193149"/>
              <a:gd name="GluePoint182Y" fmla="*/ 2823483 h 3171710"/>
              <a:gd name="GluePoint183X" fmla="*/ 2782717 w 12193149"/>
              <a:gd name="GluePoint183Y" fmla="*/ 2845304 h 3171710"/>
              <a:gd name="GluePoint184X" fmla="*/ 2647675 w 12193149"/>
              <a:gd name="GluePoint184Y" fmla="*/ 2855840 h 3171710"/>
              <a:gd name="GluePoint185X" fmla="*/ 2569176 w 12193149"/>
              <a:gd name="GluePoint185Y" fmla="*/ 2829599 h 3171710"/>
              <a:gd name="GluePoint186X" fmla="*/ 2444403 w 12193149"/>
              <a:gd name="GluePoint186Y" fmla="*/ 2843500 h 3171710"/>
              <a:gd name="GluePoint187X" fmla="*/ 2316260 w 12193149"/>
              <a:gd name="GluePoint187Y" fmla="*/ 2851967 h 3171710"/>
              <a:gd name="GluePoint188X" fmla="*/ 2209726 w 12193149"/>
              <a:gd name="GluePoint188Y" fmla="*/ 2846734 h 3171710"/>
              <a:gd name="GluePoint189X" fmla="*/ 2095813 w 12193149"/>
              <a:gd name="GluePoint189Y" fmla="*/ 2830023 h 3171710"/>
              <a:gd name="GluePoint190X" fmla="*/ 1998504 w 12193149"/>
              <a:gd name="GluePoint190Y" fmla="*/ 2822003 h 3171710"/>
              <a:gd name="GluePoint191X" fmla="*/ 1929320 w 12193149"/>
              <a:gd name="GluePoint191Y" fmla="*/ 2843948 h 3171710"/>
              <a:gd name="GluePoint192X" fmla="*/ 1922798 w 12193149"/>
              <a:gd name="GluePoint192Y" fmla="*/ 2839117 h 3171710"/>
              <a:gd name="GluePoint193X" fmla="*/ 1874228 w 12193149"/>
              <a:gd name="GluePoint193Y" fmla="*/ 2840712 h 3171710"/>
              <a:gd name="GluePoint194X" fmla="*/ 1787803 w 12193149"/>
              <a:gd name="GluePoint194Y" fmla="*/ 2868334 h 3171710"/>
              <a:gd name="GluePoint195X" fmla="*/ 1739352 w 12193149"/>
              <a:gd name="GluePoint195Y" fmla="*/ 2863283 h 3171710"/>
              <a:gd name="GluePoint196X" fmla="*/ 1676219 w 12193149"/>
              <a:gd name="GluePoint196Y" fmla="*/ 2846934 h 3171710"/>
              <a:gd name="GluePoint197X" fmla="*/ 1609817 w 12193149"/>
              <a:gd name="GluePoint197Y" fmla="*/ 2840037 h 3171710"/>
              <a:gd name="GluePoint198X" fmla="*/ 1497258 w 12193149"/>
              <a:gd name="GluePoint198Y" fmla="*/ 2814447 h 3171710"/>
              <a:gd name="GluePoint199X" fmla="*/ 1151127 w 12193149"/>
              <a:gd name="GluePoint199Y" fmla="*/ 2765012 h 3171710"/>
              <a:gd name="GluePoint200X" fmla="*/ 859417 w 12193149"/>
              <a:gd name="GluePoint200Y" fmla="*/ 2755579 h 3171710"/>
              <a:gd name="GluePoint201X" fmla="*/ 838688 w 12193149"/>
              <a:gd name="GluePoint201Y" fmla="*/ 2756792 h 3171710"/>
              <a:gd name="GluePoint202X" fmla="*/ 817957 w 12193149"/>
              <a:gd name="GluePoint202Y" fmla="*/ 2754828 h 3171710"/>
              <a:gd name="GluePoint203X" fmla="*/ 812654 w 12193149"/>
              <a:gd name="GluePoint203Y" fmla="*/ 2757722 h 3171710"/>
              <a:gd name="GluePoint204X" fmla="*/ 721195 w 12193149"/>
              <a:gd name="GluePoint204Y" fmla="*/ 2756632 h 3171710"/>
              <a:gd name="GluePoint205X" fmla="*/ 720890 w 12193149"/>
              <a:gd name="GluePoint205Y" fmla="*/ 2755370 h 3171710"/>
              <a:gd name="GluePoint206X" fmla="*/ 710023 w 12193149"/>
              <a:gd name="GluePoint206Y" fmla="*/ 2749693 h 3171710"/>
              <a:gd name="GluePoint207X" fmla="*/ 597940 w 12193149"/>
              <a:gd name="GluePoint207Y" fmla="*/ 2706835 h 3171710"/>
              <a:gd name="GluePoint208X" fmla="*/ 579683 w 12193149"/>
              <a:gd name="GluePoint208Y" fmla="*/ 2704183 h 3171710"/>
              <a:gd name="GluePoint209X" fmla="*/ 572865 w 12193149"/>
              <a:gd name="GluePoint209Y" fmla="*/ 2704372 h 3171710"/>
              <a:gd name="GluePoint210X" fmla="*/ 446247 w 12193149"/>
              <a:gd name="GluePoint210Y" fmla="*/ 2666342 h 3171710"/>
              <a:gd name="GluePoint211X" fmla="*/ 405163 w 12193149"/>
              <a:gd name="GluePoint211Y" fmla="*/ 2660519 h 3171710"/>
              <a:gd name="GluePoint212X" fmla="*/ 293583 w 12193149"/>
              <a:gd name="GluePoint212Y" fmla="*/ 2639823 h 3171710"/>
              <a:gd name="GluePoint213X" fmla="*/ 119529 w 12193149"/>
              <a:gd name="GluePoint213Y" fmla="*/ 2588018 h 3171710"/>
              <a:gd name="GluePoint214X" fmla="*/ 16674 w 12193149"/>
              <a:gd name="GluePoint214Y" fmla="*/ 2585162 h 3171710"/>
              <a:gd name="GluePoint215X" fmla="*/ 1150 w 12193149"/>
              <a:gd name="GluePoint215Y" fmla="*/ 2579693 h 3171710"/>
              <a:gd name="GluePoint216X" fmla="*/ 1148 w 12193149"/>
              <a:gd name="GluePoint216Y" fmla="*/ 1049184 h 3171710"/>
              <a:gd name="GluePoint217X" fmla="*/ 1148 w 12193149"/>
              <a:gd name="GluePoint217Y" fmla="*/ 0 h 317171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  <a:cxn ang="0">
                <a:pos x="GluePoint189X" y="GluePoint189Y"/>
              </a:cxn>
              <a:cxn ang="0">
                <a:pos x="GluePoint190X" y="GluePoint190Y"/>
              </a:cxn>
              <a:cxn ang="0">
                <a:pos x="GluePoint191X" y="GluePoint191Y"/>
              </a:cxn>
              <a:cxn ang="0">
                <a:pos x="GluePoint192X" y="GluePoint192Y"/>
              </a:cxn>
              <a:cxn ang="0">
                <a:pos x="GluePoint193X" y="GluePoint193Y"/>
              </a:cxn>
              <a:cxn ang="0">
                <a:pos x="GluePoint194X" y="GluePoint194Y"/>
              </a:cxn>
              <a:cxn ang="0">
                <a:pos x="GluePoint195X" y="GluePoint195Y"/>
              </a:cxn>
              <a:cxn ang="0">
                <a:pos x="GluePoint196X" y="GluePoint196Y"/>
              </a:cxn>
              <a:cxn ang="0">
                <a:pos x="GluePoint197X" y="GluePoint197Y"/>
              </a:cxn>
              <a:cxn ang="0">
                <a:pos x="GluePoint198X" y="GluePoint198Y"/>
              </a:cxn>
              <a:cxn ang="0">
                <a:pos x="GluePoint199X" y="GluePoint199Y"/>
              </a:cxn>
              <a:cxn ang="0">
                <a:pos x="GluePoint200X" y="GluePoint200Y"/>
              </a:cxn>
              <a:cxn ang="0">
                <a:pos x="GluePoint201X" y="GluePoint201Y"/>
              </a:cxn>
              <a:cxn ang="0">
                <a:pos x="GluePoint202X" y="GluePoint202Y"/>
              </a:cxn>
              <a:cxn ang="0">
                <a:pos x="GluePoint203X" y="GluePoint203Y"/>
              </a:cxn>
              <a:cxn ang="0">
                <a:pos x="GluePoint204X" y="GluePoint204Y"/>
              </a:cxn>
              <a:cxn ang="0">
                <a:pos x="GluePoint205X" y="GluePoint205Y"/>
              </a:cxn>
              <a:cxn ang="0">
                <a:pos x="GluePoint206X" y="GluePoint206Y"/>
              </a:cxn>
              <a:cxn ang="0">
                <a:pos x="GluePoint207X" y="GluePoint207Y"/>
              </a:cxn>
              <a:cxn ang="0">
                <a:pos x="GluePoint208X" y="GluePoint208Y"/>
              </a:cxn>
              <a:cxn ang="0">
                <a:pos x="GluePoint209X" y="GluePoint209Y"/>
              </a:cxn>
              <a:cxn ang="0">
                <a:pos x="GluePoint210X" y="GluePoint210Y"/>
              </a:cxn>
              <a:cxn ang="0">
                <a:pos x="GluePoint211X" y="GluePoint211Y"/>
              </a:cxn>
              <a:cxn ang="0">
                <a:pos x="GluePoint212X" y="GluePoint212Y"/>
              </a:cxn>
              <a:cxn ang="0">
                <a:pos x="GluePoint213X" y="GluePoint213Y"/>
              </a:cxn>
              <a:cxn ang="0">
                <a:pos x="GluePoint214X" y="GluePoint214Y"/>
              </a:cxn>
              <a:cxn ang="0">
                <a:pos x="GluePoint215X" y="GluePoint215Y"/>
              </a:cxn>
              <a:cxn ang="0">
                <a:pos x="GluePoint216X" y="GluePoint216Y"/>
              </a:cxn>
              <a:cxn ang="0">
                <a:pos x="GluePoint217X" y="GluePoint217Y"/>
              </a:cxn>
            </a:cxnLst>
            <a:rect l="textAreaLeft" t="textAreaTop" r="textAreaRight" b="textAreaBottom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/>
          </p:nvPr>
        </p:nvSpPr>
        <p:spPr>
          <a:xfrm>
            <a:off x="241560" y="1793520"/>
            <a:ext cx="7852320" cy="242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algn="ctr" defTabSz="914400">
              <a:lnSpc>
                <a:spcPct val="110000"/>
              </a:lnSpc>
              <a:buNone/>
              <a:tabLst>
                <a:tab algn="l" pos="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{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  "tool": "get weather",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  "arguments": { "location": "Berlin, Germany" }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  <a:ea typeface="Avenir Next LT Pro"/>
              </a:rPr>
              <a:t>}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8458200" y="4716360"/>
            <a:ext cx="53460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1357E4F1-6278-47B8-AFAF-E454904ACD36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8D423C-777C-4A5B-9D51-73878BC589C1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25" name="Freeform: 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20" y="0"/>
            <a:ext cx="9144000" cy="1649160"/>
          </a:xfrm>
          <a:custGeom>
            <a:avLst/>
            <a:gdLst>
              <a:gd name="textAreaLeft" fmla="*/ 0 w 9144000"/>
              <a:gd name="textAreaRight" fmla="*/ 9144720 w 9144000"/>
              <a:gd name="textAreaTop" fmla="*/ 0 h 1649160"/>
              <a:gd name="textAreaBottom" fmla="*/ 1649880 h 1649160"/>
              <a:gd name="GluePoint1X" fmla="*/ 1148 w 12193149"/>
              <a:gd name="GluePoint1Y" fmla="*/ 0 h 3171710"/>
              <a:gd name="GluePoint2X" fmla="*/ 12181789 w 12193149"/>
              <a:gd name="GluePoint2Y" fmla="*/ 8189 h 3171710"/>
              <a:gd name="GluePoint3X" fmla="*/ 12193149 w 12193149"/>
              <a:gd name="GluePoint3Y" fmla="*/ 1406710 h 3171710"/>
              <a:gd name="GluePoint4X" fmla="*/ 12185986 w 12193149"/>
              <a:gd name="GluePoint4Y" fmla="*/ 1411160 h 3171710"/>
              <a:gd name="GluePoint5X" fmla="*/ 12156363 w 12193149"/>
              <a:gd name="GluePoint5Y" fmla="*/ 1424337 h 3171710"/>
              <a:gd name="GluePoint6X" fmla="*/ 12139215 w 12193149"/>
              <a:gd name="GluePoint6Y" fmla="*/ 1450150 h 3171710"/>
              <a:gd name="GluePoint7X" fmla="*/ 12126327 w 12193149"/>
              <a:gd name="GluePoint7Y" fmla="*/ 1451661 h 3171710"/>
              <a:gd name="GluePoint8X" fmla="*/ 12124007 w 12193149"/>
              <a:gd name="GluePoint8Y" fmla="*/ 1451765 h 3171710"/>
              <a:gd name="GluePoint9X" fmla="*/ 12116854 w 12193149"/>
              <a:gd name="GluePoint9Y" fmla="*/ 1455579 h 3171710"/>
              <a:gd name="GluePoint10X" fmla="*/ 12099497 w 12193149"/>
              <a:gd name="GluePoint10Y" fmla="*/ 1455110 h 3171710"/>
              <a:gd name="GluePoint11X" fmla="*/ 12087073 w 12193149"/>
              <a:gd name="GluePoint11Y" fmla="*/ 1463312 h 3171710"/>
              <a:gd name="GluePoint12X" fmla="*/ 12031073 w 12193149"/>
              <a:gd name="GluePoint12Y" fmla="*/ 1506980 h 3171710"/>
              <a:gd name="GluePoint13X" fmla="*/ 11995833 w 12193149"/>
              <a:gd name="GluePoint13Y" fmla="*/ 1530429 h 3171710"/>
              <a:gd name="GluePoint14X" fmla="*/ 11979717 w 12193149"/>
              <a:gd name="GluePoint14Y" fmla="*/ 1535132 h 3171710"/>
              <a:gd name="GluePoint15X" fmla="*/ 11959046 w 12193149"/>
              <a:gd name="GluePoint15Y" fmla="*/ 1544529 h 3171710"/>
              <a:gd name="GluePoint16X" fmla="*/ 11920454 w 12193149"/>
              <a:gd name="GluePoint16Y" fmla="*/ 1557854 h 3171710"/>
              <a:gd name="GluePoint17X" fmla="*/ 11903656 w 12193149"/>
              <a:gd name="GluePoint17Y" fmla="*/ 1569397 h 3171710"/>
              <a:gd name="GluePoint18X" fmla="*/ 11895048 w 12193149"/>
              <a:gd name="GluePoint18Y" fmla="*/ 1571762 h 3171710"/>
              <a:gd name="GluePoint19X" fmla="*/ 11891968 w 12193149"/>
              <a:gd name="GluePoint19Y" fmla="*/ 1582700 h 3171710"/>
              <a:gd name="GluePoint20X" fmla="*/ 11870776 w 12193149"/>
              <a:gd name="GluePoint20Y" fmla="*/ 1604787 h 3171710"/>
              <a:gd name="GluePoint21X" fmla="*/ 11813376 w 12193149"/>
              <a:gd name="GluePoint21Y" fmla="*/ 1624630 h 3171710"/>
              <a:gd name="GluePoint22X" fmla="*/ 11590693 w 12193149"/>
              <a:gd name="GluePoint22Y" fmla="*/ 1790748 h 3171710"/>
              <a:gd name="GluePoint23X" fmla="*/ 11506817 w 12193149"/>
              <a:gd name="GluePoint23Y" fmla="*/ 1860594 h 3171710"/>
              <a:gd name="GluePoint24X" fmla="*/ 11280332 w 12193149"/>
              <a:gd name="GluePoint24Y" fmla="*/ 2050542 h 3171710"/>
              <a:gd name="GluePoint25X" fmla="*/ 11228309 w 12193149"/>
              <a:gd name="GluePoint25Y" fmla="*/ 2103207 h 3171710"/>
              <a:gd name="GluePoint26X" fmla="*/ 11218087 w 12193149"/>
              <a:gd name="GluePoint26Y" fmla="*/ 2102932 h 3171710"/>
              <a:gd name="GluePoint27X" fmla="*/ 11217184 w 12193149"/>
              <a:gd name="GluePoint27Y" fmla="*/ 2101989 h 3171710"/>
              <a:gd name="GluePoint28X" fmla="*/ 11188885 w 12193149"/>
              <a:gd name="GluePoint28Y" fmla="*/ 2119354 h 3171710"/>
              <a:gd name="GluePoint29X" fmla="*/ 11184501 w 12193149"/>
              <a:gd name="GluePoint29Y" fmla="*/ 2119496 h 3171710"/>
              <a:gd name="GluePoint30X" fmla="*/ 11166854 w 12193149"/>
              <a:gd name="GluePoint30Y" fmla="*/ 2133583 h 3171710"/>
              <a:gd name="GluePoint31X" fmla="*/ 11157311 w 12193149"/>
              <a:gd name="GluePoint31Y" fmla="*/ 2139385 h 3171710"/>
              <a:gd name="GluePoint32X" fmla="*/ 11155496 w 12193149"/>
              <a:gd name="GluePoint32Y" fmla="*/ 2144068 h 3171710"/>
              <a:gd name="GluePoint33X" fmla="*/ 11140961 w 12193149"/>
              <a:gd name="GluePoint33Y" fmla="*/ 2151086 h 3171710"/>
              <a:gd name="GluePoint34X" fmla="*/ 11138961 w 12193149"/>
              <a:gd name="GluePoint34Y" fmla="*/ 2150743 h 3171710"/>
              <a:gd name="GluePoint35X" fmla="*/ 11128208 w 12193149"/>
              <a:gd name="GluePoint35Y" fmla="*/ 2160803 h 3171710"/>
              <a:gd name="GluePoint36X" fmla="*/ 11120691 w 12193149"/>
              <a:gd name="GluePoint36Y" fmla="*/ 2174395 h 3171710"/>
              <a:gd name="GluePoint37X" fmla="*/ 10894683 w 12193149"/>
              <a:gd name="GluePoint37Y" fmla="*/ 2300370 h 3171710"/>
              <a:gd name="GluePoint38X" fmla="*/ 10773300 w 12193149"/>
              <a:gd name="GluePoint38Y" fmla="*/ 2350162 h 3171710"/>
              <a:gd name="GluePoint39X" fmla="*/ 10627668 w 12193149"/>
              <a:gd name="GluePoint39Y" fmla="*/ 2386200 h 3171710"/>
              <a:gd name="GluePoint40X" fmla="*/ 10581895 w 12193149"/>
              <a:gd name="GluePoint40Y" fmla="*/ 2395660 h 3171710"/>
              <a:gd name="GluePoint41X" fmla="*/ 10547790 w 12193149"/>
              <a:gd name="GluePoint41Y" fmla="*/ 2425394 h 3171710"/>
              <a:gd name="GluePoint42X" fmla="*/ 10529643 w 12193149"/>
              <a:gd name="GluePoint42Y" fmla="*/ 2423878 h 3171710"/>
              <a:gd name="GluePoint43X" fmla="*/ 10526446 w 12193149"/>
              <a:gd name="GluePoint43Y" fmla="*/ 2423382 h 3171710"/>
              <a:gd name="GluePoint44X" fmla="*/ 10515129 w 12193149"/>
              <a:gd name="GluePoint44Y" fmla="*/ 2426508 h 3171710"/>
              <a:gd name="GluePoint45X" fmla="*/ 10491735 w 12193149"/>
              <a:gd name="GluePoint45Y" fmla="*/ 2421127 h 3171710"/>
              <a:gd name="GluePoint46X" fmla="*/ 10471418 w 12193149"/>
              <a:gd name="GluePoint46Y" fmla="*/ 2428664 h 3171710"/>
              <a:gd name="GluePoint47X" fmla="*/ 10377042 w 12193149"/>
              <a:gd name="GluePoint47Y" fmla="*/ 2471569 h 3171710"/>
              <a:gd name="GluePoint48X" fmla="*/ 10319338 w 12193149"/>
              <a:gd name="GluePoint48Y" fmla="*/ 2493192 h 3171710"/>
              <a:gd name="GluePoint49X" fmla="*/ 10295467 w 12193149"/>
              <a:gd name="GluePoint49Y" fmla="*/ 2495050 h 3171710"/>
              <a:gd name="GluePoint50X" fmla="*/ 10263443 w 12193149"/>
              <a:gd name="GluePoint50Y" fmla="*/ 2501919 h 3171710"/>
              <a:gd name="GluePoint51X" fmla="*/ 10205418 w 12193149"/>
              <a:gd name="GluePoint51Y" fmla="*/ 2509120 h 3171710"/>
              <a:gd name="GluePoint52X" fmla="*/ 10177759 w 12193149"/>
              <a:gd name="GluePoint52Y" fmla="*/ 2519914 h 3171710"/>
              <a:gd name="GluePoint53X" fmla="*/ 10165070 w 12193149"/>
              <a:gd name="GluePoint53Y" fmla="*/ 2520710 h 3171710"/>
              <a:gd name="GluePoint54X" fmla="*/ 10156308 w 12193149"/>
              <a:gd name="GluePoint54Y" fmla="*/ 2534458 h 3171710"/>
              <a:gd name="GluePoint55X" fmla="*/ 10118267 w 12193149"/>
              <a:gd name="GluePoint55Y" fmla="*/ 2558113 h 3171710"/>
              <a:gd name="GluePoint56X" fmla="*/ 10083317 w 12193149"/>
              <a:gd name="GluePoint56Y" fmla="*/ 2570267 h 3171710"/>
              <a:gd name="GluePoint57X" fmla="*/ 10040388 w 12193149"/>
              <a:gd name="GluePoint57Y" fmla="*/ 2568603 h 3171710"/>
              <a:gd name="GluePoint58X" fmla="*/ 9961167 w 12193149"/>
              <a:gd name="GluePoint58Y" fmla="*/ 2584118 h 3171710"/>
              <a:gd name="GluePoint59X" fmla="*/ 9848940 w 12193149"/>
              <a:gd name="GluePoint59Y" fmla="*/ 2590886 h 3171710"/>
              <a:gd name="GluePoint60X" fmla="*/ 9729457 w 12193149"/>
              <a:gd name="GluePoint60Y" fmla="*/ 2611093 h 3171710"/>
              <a:gd name="GluePoint61X" fmla="*/ 9613704 w 12193149"/>
              <a:gd name="GluePoint61Y" fmla="*/ 2639342 h 3171710"/>
              <a:gd name="GluePoint62X" fmla="*/ 9338590 w 12193149"/>
              <a:gd name="GluePoint62Y" fmla="*/ 2696264 h 3171710"/>
              <a:gd name="GluePoint63X" fmla="*/ 9232518 w 12193149"/>
              <a:gd name="GluePoint63Y" fmla="*/ 2720120 h 3171710"/>
              <a:gd name="GluePoint64X" fmla="*/ 9156690 w 12193149"/>
              <a:gd name="GluePoint64Y" fmla="*/ 2730199 h 3171710"/>
              <a:gd name="GluePoint65X" fmla="*/ 9054601 w 12193149"/>
              <a:gd name="GluePoint65Y" fmla="*/ 2737726 h 3171710"/>
              <a:gd name="GluePoint66X" fmla="*/ 9006634 w 12193149"/>
              <a:gd name="GluePoint66Y" fmla="*/ 2741011 h 3171710"/>
              <a:gd name="GluePoint67X" fmla="*/ 9006349 w 12193149"/>
              <a:gd name="GluePoint67Y" fmla="*/ 2740771 h 3171710"/>
              <a:gd name="GluePoint68X" fmla="*/ 8997380 w 12193149"/>
              <a:gd name="GluePoint68Y" fmla="*/ 2741982 h 3171710"/>
              <a:gd name="GluePoint69X" fmla="*/ 8991542 w 12193149"/>
              <a:gd name="GluePoint69Y" fmla="*/ 2744043 h 3171710"/>
              <a:gd name="GluePoint70X" fmla="*/ 8975485 w 12193149"/>
              <a:gd name="GluePoint70Y" fmla="*/ 2747269 h 3171710"/>
              <a:gd name="GluePoint71X" fmla="*/ 8969159 w 12193149"/>
              <a:gd name="GluePoint71Y" fmla="*/ 2746569 h 3171710"/>
              <a:gd name="GluePoint72X" fmla="*/ 8964196 w 12193149"/>
              <a:gd name="GluePoint72Y" fmla="*/ 2744344 h 3171710"/>
              <a:gd name="GluePoint73X" fmla="*/ 8930136 w 12193149"/>
              <a:gd name="GluePoint73Y" fmla="*/ 2741156 h 3171710"/>
              <a:gd name="GluePoint74X" fmla="*/ 8753592 w 12193149"/>
              <a:gd name="GluePoint74Y" fmla="*/ 2760388 h 3171710"/>
              <a:gd name="GluePoint75X" fmla="*/ 8708995 w 12193149"/>
              <a:gd name="GluePoint75Y" fmla="*/ 2762489 h 3171710"/>
              <a:gd name="GluePoint76X" fmla="*/ 8597219 w 12193149"/>
              <a:gd name="GluePoint76Y" fmla="*/ 2771061 h 3171710"/>
              <a:gd name="GluePoint77X" fmla="*/ 8526378 w 12193149"/>
              <a:gd name="GluePoint77Y" fmla="*/ 2756219 h 3171710"/>
              <a:gd name="GluePoint78X" fmla="*/ 8512131 w 12193149"/>
              <a:gd name="GluePoint78Y" fmla="*/ 2762134 h 3171710"/>
              <a:gd name="GluePoint79X" fmla="*/ 8507315 w 12193149"/>
              <a:gd name="GluePoint79Y" fmla="*/ 2765135 h 3171710"/>
              <a:gd name="GluePoint80X" fmla="*/ 8499116 w 12193149"/>
              <a:gd name="GluePoint80Y" fmla="*/ 2767873 h 3171710"/>
              <a:gd name="GluePoint81X" fmla="*/ 8498742 w 12193149"/>
              <a:gd name="GluePoint81Y" fmla="*/ 2767694 h 3171710"/>
              <a:gd name="GluePoint82X" fmla="*/ 8491397 w 12193149"/>
              <a:gd name="GluePoint82Y" fmla="*/ 2770744 h 3171710"/>
              <a:gd name="GluePoint83X" fmla="*/ 8368330 w 12193149"/>
              <a:gd name="GluePoint83Y" fmla="*/ 2784786 h 3171710"/>
              <a:gd name="GluePoint84X" fmla="*/ 8354947 w 12193149"/>
              <a:gd name="GluePoint84Y" fmla="*/ 2784980 h 3171710"/>
              <a:gd name="GluePoint85X" fmla="*/ 8321252 w 12193149"/>
              <a:gd name="GluePoint85Y" fmla="*/ 2801558 h 3171710"/>
              <a:gd name="GluePoint86X" fmla="*/ 8315581 w 12193149"/>
              <a:gd name="GluePoint86Y" fmla="*/ 2801884 h 3171710"/>
              <a:gd name="GluePoint87X" fmla="*/ 8296322 w 12193149"/>
              <a:gd name="GluePoint87Y" fmla="*/ 2815779 h 3171710"/>
              <a:gd name="GluePoint88X" fmla="*/ 8285424 w 12193149"/>
              <a:gd name="GluePoint88Y" fmla="*/ 2821602 h 3171710"/>
              <a:gd name="GluePoint89X" fmla="*/ 8284298 w 12193149"/>
              <a:gd name="GluePoint89Y" fmla="*/ 2826045 h 3171710"/>
              <a:gd name="GluePoint90X" fmla="*/ 8267224 w 12193149"/>
              <a:gd name="GluePoint90Y" fmla="*/ 2833220 h 3171710"/>
              <a:gd name="GluePoint91X" fmla="*/ 8264525 w 12193149"/>
              <a:gd name="GluePoint91Y" fmla="*/ 2832990 h 3171710"/>
              <a:gd name="GluePoint92X" fmla="*/ 8253181 w 12193149"/>
              <a:gd name="GluePoint92Y" fmla="*/ 2842833 h 3171710"/>
              <a:gd name="GluePoint93X" fmla="*/ 8246982 w 12193149"/>
              <a:gd name="GluePoint93Y" fmla="*/ 2855825 h 3171710"/>
              <a:gd name="GluePoint94X" fmla="*/ 8091420 w 12193149"/>
              <a:gd name="GluePoint94Y" fmla="*/ 2901986 h 3171710"/>
              <a:gd name="GluePoint95X" fmla="*/ 7906555 w 12193149"/>
              <a:gd name="GluePoint95Y" fmla="*/ 2943959 h 3171710"/>
              <a:gd name="GluePoint96X" fmla="*/ 7719893 w 12193149"/>
              <a:gd name="GluePoint96Y" fmla="*/ 2969674 h 3171710"/>
              <a:gd name="GluePoint97X" fmla="*/ 7615495 w 12193149"/>
              <a:gd name="GluePoint97Y" fmla="*/ 2966203 h 3171710"/>
              <a:gd name="GluePoint98X" fmla="*/ 7528691 w 12193149"/>
              <a:gd name="GluePoint98Y" fmla="*/ 2972031 h 3171710"/>
              <a:gd name="GluePoint99X" fmla="*/ 7520719 w 12193149"/>
              <a:gd name="GluePoint99Y" fmla="*/ 2974584 h 3171710"/>
              <a:gd name="GluePoint100X" fmla="*/ 7508559 w 12193149"/>
              <a:gd name="GluePoint100Y" fmla="*/ 2975919 h 3171710"/>
              <a:gd name="GluePoint101X" fmla="*/ 7508188 w 12193149"/>
              <a:gd name="GluePoint101Y" fmla="*/ 2975592 h 3171710"/>
              <a:gd name="GluePoint102X" fmla="*/ 7496943 w 12193149"/>
              <a:gd name="GluePoint102Y" fmla="*/ 2977544 h 3171710"/>
              <a:gd name="GluePoint103X" fmla="*/ 7219707 w 12193149"/>
              <a:gd name="GluePoint103Y" fmla="*/ 2983651 h 3171710"/>
              <a:gd name="GluePoint104X" fmla="*/ 7202249 w 12193149"/>
              <a:gd name="GluePoint104Y" fmla="*/ 2988201 h 3171710"/>
              <a:gd name="GluePoint105X" fmla="*/ 7198152 w 12193149"/>
              <a:gd name="GluePoint105Y" fmla="*/ 2993559 h 3171710"/>
              <a:gd name="GluePoint106X" fmla="*/ 7171956 w 12193149"/>
              <a:gd name="GluePoint106Y" fmla="*/ 2998207 h 3171710"/>
              <a:gd name="GluePoint107X" fmla="*/ 7098136 w 12193149"/>
              <a:gd name="GluePoint107Y" fmla="*/ 3010435 h 3171710"/>
              <a:gd name="GluePoint108X" fmla="*/ 7019644 w 12193149"/>
              <a:gd name="GluePoint108Y" fmla="*/ 3010061 h 3171710"/>
              <a:gd name="GluePoint109X" fmla="*/ 6905294 w 12193149"/>
              <a:gd name="GluePoint109Y" fmla="*/ 3039567 h 3171710"/>
              <a:gd name="GluePoint110X" fmla="*/ 6709370 w 12193149"/>
              <a:gd name="GluePoint110Y" fmla="*/ 3067522 h 3171710"/>
              <a:gd name="GluePoint111X" fmla="*/ 6550602 w 12193149"/>
              <a:gd name="GluePoint111Y" fmla="*/ 3096298 h 3171710"/>
              <a:gd name="GluePoint112X" fmla="*/ 6318708 w 12193149"/>
              <a:gd name="GluePoint112Y" fmla="*/ 3143098 h 3171710"/>
              <a:gd name="GluePoint113X" fmla="*/ 6169822 w 12193149"/>
              <a:gd name="GluePoint113Y" fmla="*/ 3145185 h 3171710"/>
              <a:gd name="GluePoint114X" fmla="*/ 6074996 w 12193149"/>
              <a:gd name="GluePoint114Y" fmla="*/ 3165647 h 3171710"/>
              <a:gd name="GluePoint115X" fmla="*/ 6069677 w 12193149"/>
              <a:gd name="GluePoint115Y" fmla="*/ 3164110 h 3171710"/>
              <a:gd name="GluePoint116X" fmla="*/ 6049786 w 12193149"/>
              <a:gd name="GluePoint116Y" fmla="*/ 3164793 h 3171710"/>
              <a:gd name="GluePoint117X" fmla="*/ 6042433 w 12193149"/>
              <a:gd name="GluePoint117Y" fmla="*/ 3156444 h 3171710"/>
              <a:gd name="GluePoint118X" fmla="*/ 6011238 w 12193149"/>
              <a:gd name="GluePoint118Y" fmla="*/ 3151351 h 3171710"/>
              <a:gd name="GluePoint119X" fmla="*/ 5958523 w 12193149"/>
              <a:gd name="GluePoint119Y" fmla="*/ 3154995 h 3171710"/>
              <a:gd name="GluePoint120X" fmla="*/ 5760067 w 12193149"/>
              <a:gd name="GluePoint120Y" fmla="*/ 3170687 h 3171710"/>
              <a:gd name="GluePoint121X" fmla="*/ 5628108 w 12193149"/>
              <a:gd name="GluePoint121Y" fmla="*/ 3171710 h 3171710"/>
              <a:gd name="GluePoint122X" fmla="*/ 5472054 w 12193149"/>
              <a:gd name="GluePoint122Y" fmla="*/ 3157690 h 3171710"/>
              <a:gd name="GluePoint123X" fmla="*/ 5433909 w 12193149"/>
              <a:gd name="GluePoint123Y" fmla="*/ 3146437 h 3171710"/>
              <a:gd name="GluePoint124X" fmla="*/ 5382817 w 12193149"/>
              <a:gd name="GluePoint124Y" fmla="*/ 3128735 h 3171710"/>
              <a:gd name="GluePoint125X" fmla="*/ 5262912 w 12193149"/>
              <a:gd name="GluePoint125Y" fmla="*/ 3108318 h 3171710"/>
              <a:gd name="GluePoint126X" fmla="*/ 5224109 w 12193149"/>
              <a:gd name="GluePoint126Y" fmla="*/ 3097194 h 3171710"/>
              <a:gd name="GluePoint127X" fmla="*/ 5175808 w 12193149"/>
              <a:gd name="GluePoint127Y" fmla="*/ 3094204 h 3171710"/>
              <a:gd name="GluePoint128X" fmla="*/ 5157702 w 12193149"/>
              <a:gd name="GluePoint128Y" fmla="*/ 3086981 h 3171710"/>
              <a:gd name="GluePoint129X" fmla="*/ 5143747 w 12193149"/>
              <a:gd name="GluePoint129Y" fmla="*/ 3083581 h 3171710"/>
              <a:gd name="GluePoint130X" fmla="*/ 5140744 w 12193149"/>
              <a:gd name="GluePoint130Y" fmla="*/ 3081480 h 3171710"/>
              <a:gd name="GluePoint131X" fmla="*/ 5122807 w 12193149"/>
              <a:gd name="GluePoint131Y" fmla="*/ 3070627 h 3171710"/>
              <a:gd name="GluePoint132X" fmla="*/ 5066938 w 12193149"/>
              <a:gd name="GluePoint132Y" fmla="*/ 3077198 h 3171710"/>
              <a:gd name="GluePoint133X" fmla="*/ 5012662 w 12193149"/>
              <a:gd name="GluePoint133Y" fmla="*/ 3060817 h 3171710"/>
              <a:gd name="GluePoint134X" fmla="*/ 4841589 w 12193149"/>
              <a:gd name="GluePoint134Y" fmla="*/ 3036800 h 3171710"/>
              <a:gd name="GluePoint135X" fmla="*/ 4763595 w 12193149"/>
              <a:gd name="GluePoint135Y" fmla="*/ 3009032 h 3171710"/>
              <a:gd name="GluePoint136X" fmla="*/ 4724334 w 12193149"/>
              <a:gd name="GluePoint136Y" fmla="*/ 3000018 h 3171710"/>
              <a:gd name="GluePoint137X" fmla="*/ 4722324 w 12193149"/>
              <a:gd name="GluePoint137Y" fmla="*/ 2999269 h 3171710"/>
              <a:gd name="GluePoint138X" fmla="*/ 4723259 w 12193149"/>
              <a:gd name="GluePoint138Y" fmla="*/ 2999058 h 3171710"/>
              <a:gd name="GluePoint139X" fmla="*/ 4718350 w 12193149"/>
              <a:gd name="GluePoint139Y" fmla="*/ 2997788 h 3171710"/>
              <a:gd name="GluePoint140X" fmla="*/ 4722324 w 12193149"/>
              <a:gd name="GluePoint140Y" fmla="*/ 2999269 h 3171710"/>
              <a:gd name="GluePoint141X" fmla="*/ 4716674 w 12193149"/>
              <a:gd name="GluePoint141Y" fmla="*/ 3000544 h 3171710"/>
              <a:gd name="GluePoint142X" fmla="*/ 4516962 w 12193149"/>
              <a:gd name="GluePoint142Y" fmla="*/ 2990642 h 3171710"/>
              <a:gd name="GluePoint143X" fmla="*/ 4429691 w 12193149"/>
              <a:gd name="GluePoint143Y" fmla="*/ 2979991 h 3171710"/>
              <a:gd name="GluePoint144X" fmla="*/ 4364023 w 12193149"/>
              <a:gd name="GluePoint144Y" fmla="*/ 2978645 h 3171710"/>
              <a:gd name="GluePoint145X" fmla="*/ 4318114 w 12193149"/>
              <a:gd name="GluePoint145Y" fmla="*/ 2985260 h 3171710"/>
              <a:gd name="GluePoint146X" fmla="*/ 4316258 w 12193149"/>
              <a:gd name="GluePoint146Y" fmla="*/ 2983919 h 3171710"/>
              <a:gd name="GluePoint147X" fmla="*/ 4296292 w 12193149"/>
              <a:gd name="GluePoint147Y" fmla="*/ 2982040 h 3171710"/>
              <a:gd name="GluePoint148X" fmla="*/ 4291212 w 12193149"/>
              <a:gd name="GluePoint148Y" fmla="*/ 2984957 h 3171710"/>
              <a:gd name="GluePoint149X" fmla="*/ 4277290 w 12193149"/>
              <a:gd name="GluePoint149Y" fmla="*/ 2984711 h 3171710"/>
              <a:gd name="GluePoint150X" fmla="*/ 4249265 w 12193149"/>
              <a:gd name="GluePoint150Y" fmla="*/ 2987035 h 3171710"/>
              <a:gd name="GluePoint151X" fmla="*/ 4203199 w 12193149"/>
              <a:gd name="GluePoint151Y" fmla="*/ 2984240 h 3171710"/>
              <a:gd name="GluePoint152X" fmla="*/ 4202893 w 12193149"/>
              <a:gd name="GluePoint152Y" fmla="*/ 2982981 h 3171710"/>
              <a:gd name="GluePoint153X" fmla="*/ 4192396 w 12193149"/>
              <a:gd name="GluePoint153Y" fmla="*/ 2977347 h 3171710"/>
              <a:gd name="GluePoint154X" fmla="*/ 4143893 w 12193149"/>
              <a:gd name="GluePoint154Y" fmla="*/ 2961482 h 3171710"/>
              <a:gd name="GluePoint155X" fmla="*/ 4084245 w 12193149"/>
              <a:gd name="GluePoint155Y" fmla="*/ 2934949 h 3171710"/>
              <a:gd name="GluePoint156X" fmla="*/ 4075694 w 12193149"/>
              <a:gd name="GluePoint156Y" fmla="*/ 2934114 h 3171710"/>
              <a:gd name="GluePoint157X" fmla="*/ 4075575 w 12193149"/>
              <a:gd name="GluePoint157Y" fmla="*/ 2933815 h 3171710"/>
              <a:gd name="GluePoint158X" fmla="*/ 4066658 w 12193149"/>
              <a:gd name="GluePoint158Y" fmla="*/ 2932371 h 3171710"/>
              <a:gd name="GluePoint159X" fmla="*/ 4060102 w 12193149"/>
              <a:gd name="GluePoint159Y" fmla="*/ 2932589 h 3171710"/>
              <a:gd name="GluePoint160X" fmla="*/ 4043512 w 12193149"/>
              <a:gd name="GluePoint160Y" fmla="*/ 2930968 h 3171710"/>
              <a:gd name="GluePoint161X" fmla="*/ 4038145 w 12193149"/>
              <a:gd name="GluePoint161Y" fmla="*/ 2928534 h 3171710"/>
              <a:gd name="GluePoint162X" fmla="*/ 4036511 w 12193149"/>
              <a:gd name="GluePoint162Y" fmla="*/ 2924867 h 3171710"/>
              <a:gd name="GluePoint163X" fmla="*/ 4034926 w 12193149"/>
              <a:gd name="GluePoint163Y" fmla="*/ 2925102 h 3171710"/>
              <a:gd name="GluePoint164X" fmla="*/ 4005686 w 12193149"/>
              <a:gd name="GluePoint164Y" fmla="*/ 2912534 h 3171710"/>
              <a:gd name="GluePoint165X" fmla="*/ 3937994 w 12193149"/>
              <a:gd name="GluePoint165Y" fmla="*/ 2895077 h 3171710"/>
              <a:gd name="GluePoint166X" fmla="*/ 3898423 w 12193149"/>
              <a:gd name="GluePoint166Y" fmla="*/ 2889422 h 3171710"/>
              <a:gd name="GluePoint167X" fmla="*/ 3790908 w 12193149"/>
              <a:gd name="GluePoint167Y" fmla="*/ 2869184 h 3171710"/>
              <a:gd name="GluePoint168X" fmla="*/ 3683661 w 12193149"/>
              <a:gd name="GluePoint168Y" fmla="*/ 2845261 h 3171710"/>
              <a:gd name="GluePoint169X" fmla="*/ 3611183 w 12193149"/>
              <a:gd name="GluePoint169Y" fmla="*/ 2812990 h 3171710"/>
              <a:gd name="GluePoint170X" fmla="*/ 3605003 w 12193149"/>
              <a:gd name="GluePoint170Y" fmla="*/ 2814352 h 3171710"/>
              <a:gd name="GluePoint171X" fmla="*/ 3595884 w 12193149"/>
              <a:gd name="GluePoint171Y" fmla="*/ 2814516 h 3171710"/>
              <a:gd name="GluePoint172X" fmla="*/ 3595649 w 12193149"/>
              <a:gd name="GluePoint172Y" fmla="*/ 2814247 h 3171710"/>
              <a:gd name="GluePoint173X" fmla="*/ 3587126 w 12193149"/>
              <a:gd name="GluePoint173Y" fmla="*/ 2814937 h 3171710"/>
              <a:gd name="GluePoint174X" fmla="*/ 3537283 w 12193149"/>
              <a:gd name="GluePoint174Y" fmla="*/ 2805238 h 3171710"/>
              <a:gd name="GluePoint175X" fmla="*/ 3474371 w 12193149"/>
              <a:gd name="GluePoint175Y" fmla="*/ 2801577 h 3171710"/>
              <a:gd name="GluePoint176X" fmla="*/ 3401876 w 12193149"/>
              <a:gd name="GluePoint176Y" fmla="*/ 2789529 h 3171710"/>
              <a:gd name="GluePoint177X" fmla="*/ 3365036 w 12193149"/>
              <a:gd name="GluePoint177Y" fmla="*/ 2806481 h 3171710"/>
              <a:gd name="GluePoint178X" fmla="*/ 3345174 w 12193149"/>
              <a:gd name="GluePoint178Y" fmla="*/ 2808163 h 3171710"/>
              <a:gd name="GluePoint179X" fmla="*/ 3342846 w 12193149"/>
              <a:gd name="GluePoint179Y" fmla="*/ 2807188 h 3171710"/>
              <a:gd name="GluePoint180X" fmla="*/ 3263504 w 12193149"/>
              <a:gd name="GluePoint180Y" fmla="*/ 2813065 h 3171710"/>
              <a:gd name="GluePoint181X" fmla="*/ 3143704 w 12193149"/>
              <a:gd name="GluePoint181Y" fmla="*/ 2820840 h 3171710"/>
              <a:gd name="GluePoint182X" fmla="*/ 3031439 w 12193149"/>
              <a:gd name="GluePoint182Y" fmla="*/ 2823483 h 3171710"/>
              <a:gd name="GluePoint183X" fmla="*/ 2782717 w 12193149"/>
              <a:gd name="GluePoint183Y" fmla="*/ 2845304 h 3171710"/>
              <a:gd name="GluePoint184X" fmla="*/ 2647675 w 12193149"/>
              <a:gd name="GluePoint184Y" fmla="*/ 2855840 h 3171710"/>
              <a:gd name="GluePoint185X" fmla="*/ 2569176 w 12193149"/>
              <a:gd name="GluePoint185Y" fmla="*/ 2829599 h 3171710"/>
              <a:gd name="GluePoint186X" fmla="*/ 2444403 w 12193149"/>
              <a:gd name="GluePoint186Y" fmla="*/ 2843500 h 3171710"/>
              <a:gd name="GluePoint187X" fmla="*/ 2316260 w 12193149"/>
              <a:gd name="GluePoint187Y" fmla="*/ 2851967 h 3171710"/>
              <a:gd name="GluePoint188X" fmla="*/ 2209726 w 12193149"/>
              <a:gd name="GluePoint188Y" fmla="*/ 2846734 h 3171710"/>
              <a:gd name="GluePoint189X" fmla="*/ 2095813 w 12193149"/>
              <a:gd name="GluePoint189Y" fmla="*/ 2830023 h 3171710"/>
              <a:gd name="GluePoint190X" fmla="*/ 1998504 w 12193149"/>
              <a:gd name="GluePoint190Y" fmla="*/ 2822003 h 3171710"/>
              <a:gd name="GluePoint191X" fmla="*/ 1929320 w 12193149"/>
              <a:gd name="GluePoint191Y" fmla="*/ 2843948 h 3171710"/>
              <a:gd name="GluePoint192X" fmla="*/ 1922798 w 12193149"/>
              <a:gd name="GluePoint192Y" fmla="*/ 2839117 h 3171710"/>
              <a:gd name="GluePoint193X" fmla="*/ 1874228 w 12193149"/>
              <a:gd name="GluePoint193Y" fmla="*/ 2840712 h 3171710"/>
              <a:gd name="GluePoint194X" fmla="*/ 1787803 w 12193149"/>
              <a:gd name="GluePoint194Y" fmla="*/ 2868334 h 3171710"/>
              <a:gd name="GluePoint195X" fmla="*/ 1739352 w 12193149"/>
              <a:gd name="GluePoint195Y" fmla="*/ 2863283 h 3171710"/>
              <a:gd name="GluePoint196X" fmla="*/ 1676219 w 12193149"/>
              <a:gd name="GluePoint196Y" fmla="*/ 2846934 h 3171710"/>
              <a:gd name="GluePoint197X" fmla="*/ 1609817 w 12193149"/>
              <a:gd name="GluePoint197Y" fmla="*/ 2840037 h 3171710"/>
              <a:gd name="GluePoint198X" fmla="*/ 1497258 w 12193149"/>
              <a:gd name="GluePoint198Y" fmla="*/ 2814447 h 3171710"/>
              <a:gd name="GluePoint199X" fmla="*/ 1151127 w 12193149"/>
              <a:gd name="GluePoint199Y" fmla="*/ 2765012 h 3171710"/>
              <a:gd name="GluePoint200X" fmla="*/ 859417 w 12193149"/>
              <a:gd name="GluePoint200Y" fmla="*/ 2755579 h 3171710"/>
              <a:gd name="GluePoint201X" fmla="*/ 838688 w 12193149"/>
              <a:gd name="GluePoint201Y" fmla="*/ 2756792 h 3171710"/>
              <a:gd name="GluePoint202X" fmla="*/ 817957 w 12193149"/>
              <a:gd name="GluePoint202Y" fmla="*/ 2754828 h 3171710"/>
              <a:gd name="GluePoint203X" fmla="*/ 812654 w 12193149"/>
              <a:gd name="GluePoint203Y" fmla="*/ 2757722 h 3171710"/>
              <a:gd name="GluePoint204X" fmla="*/ 721195 w 12193149"/>
              <a:gd name="GluePoint204Y" fmla="*/ 2756632 h 3171710"/>
              <a:gd name="GluePoint205X" fmla="*/ 720890 w 12193149"/>
              <a:gd name="GluePoint205Y" fmla="*/ 2755370 h 3171710"/>
              <a:gd name="GluePoint206X" fmla="*/ 710023 w 12193149"/>
              <a:gd name="GluePoint206Y" fmla="*/ 2749693 h 3171710"/>
              <a:gd name="GluePoint207X" fmla="*/ 597940 w 12193149"/>
              <a:gd name="GluePoint207Y" fmla="*/ 2706835 h 3171710"/>
              <a:gd name="GluePoint208X" fmla="*/ 579683 w 12193149"/>
              <a:gd name="GluePoint208Y" fmla="*/ 2704183 h 3171710"/>
              <a:gd name="GluePoint209X" fmla="*/ 572865 w 12193149"/>
              <a:gd name="GluePoint209Y" fmla="*/ 2704372 h 3171710"/>
              <a:gd name="GluePoint210X" fmla="*/ 446247 w 12193149"/>
              <a:gd name="GluePoint210Y" fmla="*/ 2666342 h 3171710"/>
              <a:gd name="GluePoint211X" fmla="*/ 405163 w 12193149"/>
              <a:gd name="GluePoint211Y" fmla="*/ 2660519 h 3171710"/>
              <a:gd name="GluePoint212X" fmla="*/ 293583 w 12193149"/>
              <a:gd name="GluePoint212Y" fmla="*/ 2639823 h 3171710"/>
              <a:gd name="GluePoint213X" fmla="*/ 119529 w 12193149"/>
              <a:gd name="GluePoint213Y" fmla="*/ 2588018 h 3171710"/>
              <a:gd name="GluePoint214X" fmla="*/ 16674 w 12193149"/>
              <a:gd name="GluePoint214Y" fmla="*/ 2585162 h 3171710"/>
              <a:gd name="GluePoint215X" fmla="*/ 1150 w 12193149"/>
              <a:gd name="GluePoint215Y" fmla="*/ 2579693 h 3171710"/>
              <a:gd name="GluePoint216X" fmla="*/ 1148 w 12193149"/>
              <a:gd name="GluePoint216Y" fmla="*/ 1049184 h 3171710"/>
              <a:gd name="GluePoint217X" fmla="*/ 1148 w 12193149"/>
              <a:gd name="GluePoint217Y" fmla="*/ 0 h 317171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  <a:cxn ang="0">
                <a:pos x="GluePoint189X" y="GluePoint189Y"/>
              </a:cxn>
              <a:cxn ang="0">
                <a:pos x="GluePoint190X" y="GluePoint190Y"/>
              </a:cxn>
              <a:cxn ang="0">
                <a:pos x="GluePoint191X" y="GluePoint191Y"/>
              </a:cxn>
              <a:cxn ang="0">
                <a:pos x="GluePoint192X" y="GluePoint192Y"/>
              </a:cxn>
              <a:cxn ang="0">
                <a:pos x="GluePoint193X" y="GluePoint193Y"/>
              </a:cxn>
              <a:cxn ang="0">
                <a:pos x="GluePoint194X" y="GluePoint194Y"/>
              </a:cxn>
              <a:cxn ang="0">
                <a:pos x="GluePoint195X" y="GluePoint195Y"/>
              </a:cxn>
              <a:cxn ang="0">
                <a:pos x="GluePoint196X" y="GluePoint196Y"/>
              </a:cxn>
              <a:cxn ang="0">
                <a:pos x="GluePoint197X" y="GluePoint197Y"/>
              </a:cxn>
              <a:cxn ang="0">
                <a:pos x="GluePoint198X" y="GluePoint198Y"/>
              </a:cxn>
              <a:cxn ang="0">
                <a:pos x="GluePoint199X" y="GluePoint199Y"/>
              </a:cxn>
              <a:cxn ang="0">
                <a:pos x="GluePoint200X" y="GluePoint200Y"/>
              </a:cxn>
              <a:cxn ang="0">
                <a:pos x="GluePoint201X" y="GluePoint201Y"/>
              </a:cxn>
              <a:cxn ang="0">
                <a:pos x="GluePoint202X" y="GluePoint202Y"/>
              </a:cxn>
              <a:cxn ang="0">
                <a:pos x="GluePoint203X" y="GluePoint203Y"/>
              </a:cxn>
              <a:cxn ang="0">
                <a:pos x="GluePoint204X" y="GluePoint204Y"/>
              </a:cxn>
              <a:cxn ang="0">
                <a:pos x="GluePoint205X" y="GluePoint205Y"/>
              </a:cxn>
              <a:cxn ang="0">
                <a:pos x="GluePoint206X" y="GluePoint206Y"/>
              </a:cxn>
              <a:cxn ang="0">
                <a:pos x="GluePoint207X" y="GluePoint207Y"/>
              </a:cxn>
              <a:cxn ang="0">
                <a:pos x="GluePoint208X" y="GluePoint208Y"/>
              </a:cxn>
              <a:cxn ang="0">
                <a:pos x="GluePoint209X" y="GluePoint209Y"/>
              </a:cxn>
              <a:cxn ang="0">
                <a:pos x="GluePoint210X" y="GluePoint210Y"/>
              </a:cxn>
              <a:cxn ang="0">
                <a:pos x="GluePoint211X" y="GluePoint211Y"/>
              </a:cxn>
              <a:cxn ang="0">
                <a:pos x="GluePoint212X" y="GluePoint212Y"/>
              </a:cxn>
              <a:cxn ang="0">
                <a:pos x="GluePoint213X" y="GluePoint213Y"/>
              </a:cxn>
              <a:cxn ang="0">
                <a:pos x="GluePoint214X" y="GluePoint214Y"/>
              </a:cxn>
              <a:cxn ang="0">
                <a:pos x="GluePoint215X" y="GluePoint215Y"/>
              </a:cxn>
              <a:cxn ang="0">
                <a:pos x="GluePoint216X" y="GluePoint216Y"/>
              </a:cxn>
              <a:cxn ang="0">
                <a:pos x="GluePoint217X" y="GluePoint217Y"/>
              </a:cxn>
            </a:cxnLst>
            <a:rect l="textAreaLeft" t="textAreaTop" r="textAreaRight" b="textAreaBottom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241560" y="1793520"/>
            <a:ext cx="8781840" cy="3022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Placeholder 2"/>
          <p:cNvSpPr/>
          <p:nvPr/>
        </p:nvSpPr>
        <p:spPr>
          <a:xfrm>
            <a:off x="1826640" y="2128680"/>
            <a:ext cx="5833080" cy="25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43080" defTabSz="914400">
              <a:lnSpc>
                <a:spcPct val="110000"/>
              </a:lnSpc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8" name="Picture 17" descr="A computer screen shot of a program&#10;&#10;AI-generated content may be incorrect."/>
          <p:cNvPicPr/>
          <p:nvPr/>
        </p:nvPicPr>
        <p:blipFill>
          <a:blip r:embed="rId1"/>
          <a:stretch/>
        </p:blipFill>
        <p:spPr>
          <a:xfrm>
            <a:off x="349560" y="967680"/>
            <a:ext cx="8672760" cy="407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PlaceHolder 2"/>
          <p:cNvSpPr>
            <a:spLocks noGrp="1"/>
          </p:cNvSpPr>
          <p:nvPr>
            <p:ph type="title"/>
          </p:nvPr>
        </p:nvSpPr>
        <p:spPr>
          <a:xfrm>
            <a:off x="852840" y="160200"/>
            <a:ext cx="8084520" cy="80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Manually parsing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8658360" y="4716360"/>
            <a:ext cx="48528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BFBAE1CB-C683-4479-82EF-F3FD0AD1F0EB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7274A5-8B01-403B-9899-F3A405B9C1B0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3" descr=""/>
          <p:cNvPicPr/>
          <p:nvPr/>
        </p:nvPicPr>
        <p:blipFill>
          <a:blip r:embed="rId1"/>
          <a:srcRect l="0" t="0" r="0" b="12557"/>
          <a:stretch/>
        </p:blipFill>
        <p:spPr>
          <a:xfrm>
            <a:off x="916920" y="960120"/>
            <a:ext cx="6202800" cy="3656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Title 2"/>
          <p:cNvSpPr/>
          <p:nvPr/>
        </p:nvSpPr>
        <p:spPr>
          <a:xfrm>
            <a:off x="1719720" y="155880"/>
            <a:ext cx="4883760" cy="8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90000"/>
              </a:lnSpc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Web-Searching Agent 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FB0D22-EFAE-48AC-BF0F-69693A8B8D60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" y="0"/>
            <a:ext cx="9141120" cy="514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venir Next LT Pro"/>
            </a:endParaRPr>
          </a:p>
        </p:txBody>
      </p:sp>
      <p:pic>
        <p:nvPicPr>
          <p:cNvPr id="234" name="Picture 3" descr="A diagram of a computer program&#10;&#10;AI-generated content may be incorrect."/>
          <p:cNvPicPr/>
          <p:nvPr/>
        </p:nvPicPr>
        <p:blipFill>
          <a:blip r:embed="rId1"/>
          <a:srcRect l="6639" t="0" r="10682" b="0"/>
          <a:stretch/>
        </p:blipFill>
        <p:spPr>
          <a:xfrm>
            <a:off x="1143000" y="871200"/>
            <a:ext cx="6909120" cy="392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Title 3"/>
          <p:cNvSpPr/>
          <p:nvPr/>
        </p:nvSpPr>
        <p:spPr>
          <a:xfrm>
            <a:off x="430560" y="72360"/>
            <a:ext cx="838188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90000"/>
              </a:lnSpc>
            </a:pPr>
            <a:r>
              <a:rPr b="0" lang="en-US" sz="3000" strike="noStrike" u="none"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venir Next LT Pro"/>
              </a:rPr>
              <a:t>Framework and service layer interaction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6C6F6B-A9FD-4476-AFB5-C74954299270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" y="0"/>
            <a:ext cx="9141120" cy="514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venir Next LT Pro"/>
            </a:endParaRPr>
          </a:p>
        </p:txBody>
      </p:sp>
      <p:pic>
        <p:nvPicPr>
          <p:cNvPr id="237" name="Picture 4" descr="A diagram of a software application&#10;&#10;AI-generated content may be incorrect."/>
          <p:cNvPicPr/>
          <p:nvPr/>
        </p:nvPicPr>
        <p:blipFill>
          <a:blip r:embed="rId1"/>
          <a:srcRect l="0" t="0" r="0" b="5480"/>
          <a:stretch/>
        </p:blipFill>
        <p:spPr>
          <a:xfrm>
            <a:off x="0" y="1080"/>
            <a:ext cx="9143280" cy="514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4DA303-83C7-41FF-B877-2D36885CACD6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 useBgFill="1">
        <p:nvSpPr>
          <p:cNvPr id="92" name="Freeform: Shape 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920" y="0"/>
            <a:ext cx="7471800" cy="514296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5142960"/>
              <a:gd name="textAreaBottom" fmla="*/ 5143680 h 5142960"/>
              <a:gd name="GluePoint1X" fmla="*/ 1595771 w 9963150"/>
              <a:gd name="GluePoint1Y" fmla="*/ 0 h 6858000"/>
              <a:gd name="GluePoint2X" fmla="*/ 8367379 w 9963150"/>
              <a:gd name="GluePoint2Y" fmla="*/ 0 h 6858000"/>
              <a:gd name="GluePoint3X" fmla="*/ 8504080 w 9963150"/>
              <a:gd name="GluePoint3Y" fmla="*/ 130333 h 6858000"/>
              <a:gd name="GluePoint4X" fmla="*/ 9963150 w 9963150"/>
              <a:gd name="GluePoint4Y" fmla="*/ 3652838 h 6858000"/>
              <a:gd name="GluePoint5X" fmla="*/ 8825600 w 9963150"/>
              <a:gd name="GluePoint5Y" fmla="*/ 6821583 h 6858000"/>
              <a:gd name="GluePoint6X" fmla="*/ 8794055 w 9963150"/>
              <a:gd name="GluePoint6Y" fmla="*/ 6858000 h 6858000"/>
              <a:gd name="GluePoint7X" fmla="*/ 1169096 w 9963150"/>
              <a:gd name="GluePoint7Y" fmla="*/ 6858000 h 6858000"/>
              <a:gd name="GluePoint8X" fmla="*/ 1137550 w 9963150"/>
              <a:gd name="GluePoint8Y" fmla="*/ 6821583 h 6858000"/>
              <a:gd name="GluePoint9X" fmla="*/ 0 w 9963150"/>
              <a:gd name="GluePoint9Y" fmla="*/ 3652838 h 6858000"/>
              <a:gd name="GluePoint10X" fmla="*/ 1459070 w 9963150"/>
              <a:gd name="GluePoint10Y" fmla="*/ 130333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</a:cxnLst>
            <a:rect l="textAreaLeft" t="textAreaTop" r="textAreaRight" b="textAreaBottom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ctr" blurRad="139680" rotWithShape="0" sx="102000" sy="10200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 useBgFill="1">
        <p:nvSpPr>
          <p:cNvPr id="93" name="Freeform: Shape 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320" y="0"/>
            <a:ext cx="7460640" cy="5142960"/>
          </a:xfrm>
          <a:custGeom>
            <a:avLst/>
            <a:gdLst>
              <a:gd name="textAreaLeft" fmla="*/ 0 w 7460640"/>
              <a:gd name="textAreaRight" fmla="*/ 7461360 w 7460640"/>
              <a:gd name="textAreaTop" fmla="*/ 0 h 5142960"/>
              <a:gd name="textAreaBottom" fmla="*/ 5143680 h 5142960"/>
              <a:gd name="GluePoint1X" fmla="*/ 1595771 w 9963150"/>
              <a:gd name="GluePoint1Y" fmla="*/ 0 h 6858000"/>
              <a:gd name="GluePoint2X" fmla="*/ 8367379 w 9963150"/>
              <a:gd name="GluePoint2Y" fmla="*/ 0 h 6858000"/>
              <a:gd name="GluePoint3X" fmla="*/ 8504080 w 9963150"/>
              <a:gd name="GluePoint3Y" fmla="*/ 130333 h 6858000"/>
              <a:gd name="GluePoint4X" fmla="*/ 9963150 w 9963150"/>
              <a:gd name="GluePoint4Y" fmla="*/ 3652838 h 6858000"/>
              <a:gd name="GluePoint5X" fmla="*/ 8825600 w 9963150"/>
              <a:gd name="GluePoint5Y" fmla="*/ 6821583 h 6858000"/>
              <a:gd name="GluePoint6X" fmla="*/ 8794055 w 9963150"/>
              <a:gd name="GluePoint6Y" fmla="*/ 6858000 h 6858000"/>
              <a:gd name="GluePoint7X" fmla="*/ 1169096 w 9963150"/>
              <a:gd name="GluePoint7Y" fmla="*/ 6858000 h 6858000"/>
              <a:gd name="GluePoint8X" fmla="*/ 1137550 w 9963150"/>
              <a:gd name="GluePoint8Y" fmla="*/ 6821583 h 6858000"/>
              <a:gd name="GluePoint9X" fmla="*/ 0 w 9963150"/>
              <a:gd name="GluePoint9Y" fmla="*/ 3652838 h 6858000"/>
              <a:gd name="GluePoint10X" fmla="*/ 1459070 w 9963150"/>
              <a:gd name="GluePoint10Y" fmla="*/ 130333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</a:cxnLst>
            <a:rect l="textAreaLeft" t="textAreaTop" r="textAreaRight" b="textAreaBottom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51760" y="1413360"/>
            <a:ext cx="7148520" cy="215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Should I invest in NVIDIA right now? Analyze their Q4 2025 earnings, and competitor movements from AMD and Intel.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Rectangle 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8920" y="4143600"/>
            <a:ext cx="3565440" cy="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4480" bIns="-2448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96" name=""/>
          <p:cNvSpPr/>
          <p:nvPr/>
        </p:nvSpPr>
        <p:spPr>
          <a:xfrm>
            <a:off x="4453200" y="2691720"/>
            <a:ext cx="25056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 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8811000" y="471636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5DD57279-4108-4329-8CF8-6ECF88F53836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39F1F5-5203-4002-BAAA-29F943F3691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99" name="Freeform: Shape 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20" y="0"/>
            <a:ext cx="4350960" cy="5142960"/>
          </a:xfrm>
          <a:custGeom>
            <a:avLst/>
            <a:gdLst>
              <a:gd name="textAreaLeft" fmla="*/ -360 w 4350960"/>
              <a:gd name="textAreaRight" fmla="*/ 4351320 w 4350960"/>
              <a:gd name="textAreaTop" fmla="*/ 0 h 5142960"/>
              <a:gd name="textAreaBottom" fmla="*/ 5143680 h 5142960"/>
              <a:gd name="GluePoint1X" fmla="*/ 5734864 w 5734864"/>
              <a:gd name="GluePoint1Y" fmla="*/ 0 h 6858000"/>
              <a:gd name="GluePoint2X" fmla="*/ 771611 w 5734864"/>
              <a:gd name="GluePoint2Y" fmla="*/ 0 h 6858000"/>
              <a:gd name="GluePoint3X" fmla="*/ 771679 w 5734864"/>
              <a:gd name="GluePoint3Y" fmla="*/ 49108 h 6858000"/>
              <a:gd name="GluePoint4X" fmla="*/ 794248 w 5734864"/>
              <a:gd name="GluePoint4Y" fmla="*/ 200968 h 6858000"/>
              <a:gd name="GluePoint5X" fmla="*/ 801749 w 5734864"/>
              <a:gd name="GluePoint5Y" fmla="*/ 414071 h 6858000"/>
              <a:gd name="GluePoint6X" fmla="*/ 818548 w 5734864"/>
              <a:gd name="GluePoint6Y" fmla="*/ 585467 h 6858000"/>
              <a:gd name="GluePoint7X" fmla="*/ 857476 w 5734864"/>
              <a:gd name="GluePoint7Y" fmla="*/ 800623 h 6858000"/>
              <a:gd name="GluePoint8X" fmla="*/ 851083 w 5734864"/>
              <a:gd name="GluePoint8Y" fmla="*/ 878903 h 6858000"/>
              <a:gd name="GluePoint9X" fmla="*/ 873564 w 5734864"/>
              <a:gd name="GluePoint9Y" fmla="*/ 943826 h 6858000"/>
              <a:gd name="GluePoint10X" fmla="*/ 864705 w 5734864"/>
              <a:gd name="GluePoint10Y" fmla="*/ 973328 h 6858000"/>
              <a:gd name="GluePoint11X" fmla="*/ 862869 w 5734864"/>
              <a:gd name="GluePoint11Y" fmla="*/ 978457 h 6858000"/>
              <a:gd name="GluePoint12X" fmla="*/ 862233 w 5734864"/>
              <a:gd name="GluePoint12Y" fmla="*/ 998041 h 6858000"/>
              <a:gd name="GluePoint13X" fmla="*/ 853665 w 5734864"/>
              <a:gd name="GluePoint13Y" fmla="*/ 1004750 h 6858000"/>
              <a:gd name="GluePoint14X" fmla="*/ 847865 w 5734864"/>
              <a:gd name="GluePoint14Y" fmla="*/ 1070795 h 6858000"/>
              <a:gd name="GluePoint15X" fmla="*/ 862786 w 5734864"/>
              <a:gd name="GluePoint15Y" fmla="*/ 1238994 h 6858000"/>
              <a:gd name="GluePoint16X" fmla="*/ 859345 w 5734864"/>
              <a:gd name="GluePoint16Y" fmla="*/ 1380427 h 6858000"/>
              <a:gd name="GluePoint17X" fmla="*/ 855172 w 5734864"/>
              <a:gd name="GluePoint17Y" fmla="*/ 1435262 h 6858000"/>
              <a:gd name="GluePoint18X" fmla="*/ 860494 w 5734864"/>
              <a:gd name="GluePoint18Y" fmla="*/ 1453861 h 6858000"/>
              <a:gd name="GluePoint19X" fmla="*/ 853731 w 5734864"/>
              <a:gd name="GluePoint19Y" fmla="*/ 1467047 h 6858000"/>
              <a:gd name="GluePoint20X" fmla="*/ 845847 w 5734864"/>
              <a:gd name="GluePoint20Y" fmla="*/ 1502307 h 6858000"/>
              <a:gd name="GluePoint21X" fmla="*/ 817613 w 5734864"/>
              <a:gd name="GluePoint21Y" fmla="*/ 1565166 h 6858000"/>
              <a:gd name="GluePoint22X" fmla="*/ 804223 w 5734864"/>
              <a:gd name="GluePoint22Y" fmla="*/ 1601941 h 6858000"/>
              <a:gd name="GluePoint23X" fmla="*/ 791773 w 5734864"/>
              <a:gd name="GluePoint23Y" fmla="*/ 1627005 h 6858000"/>
              <a:gd name="GluePoint24X" fmla="*/ 774645 w 5734864"/>
              <a:gd name="GluePoint24Y" fmla="*/ 1699922 h 6858000"/>
              <a:gd name="GluePoint25X" fmla="*/ 752343 w 5734864"/>
              <a:gd name="GluePoint25Y" fmla="*/ 1824604 h 6858000"/>
              <a:gd name="GluePoint26X" fmla="*/ 746254 w 5734864"/>
              <a:gd name="GluePoint26Y" fmla="*/ 1850222 h 6858000"/>
              <a:gd name="GluePoint27X" fmla="*/ 728600 w 5734864"/>
              <a:gd name="GluePoint27Y" fmla="*/ 1869603 h 6858000"/>
              <a:gd name="GluePoint28X" fmla="*/ 724396 w 5734864"/>
              <a:gd name="GluePoint28Y" fmla="*/ 1883104 h 6858000"/>
              <a:gd name="GluePoint29X" fmla="*/ 722165 w 5734864"/>
              <a:gd name="GluePoint29Y" fmla="*/ 1885924 h 6858000"/>
              <a:gd name="GluePoint30X" fmla="*/ 721338 w 5734864"/>
              <a:gd name="GluePoint30Y" fmla="*/ 1887123 h 6858000"/>
              <a:gd name="GluePoint31X" fmla="*/ 714840 w 5734864"/>
              <a:gd name="GluePoint31Y" fmla="*/ 1902274 h 6858000"/>
              <a:gd name="GluePoint32X" fmla="*/ 722847 w 5734864"/>
              <a:gd name="GluePoint32Y" fmla="*/ 1929891 h 6858000"/>
              <a:gd name="GluePoint33X" fmla="*/ 714660 w 5734864"/>
              <a:gd name="GluePoint33Y" fmla="*/ 1982709 h 6858000"/>
              <a:gd name="GluePoint34X" fmla="*/ 710759 w 5734864"/>
              <a:gd name="GluePoint34Y" fmla="*/ 2013010 h 6858000"/>
              <a:gd name="GluePoint35X" fmla="*/ 697927 w 5734864"/>
              <a:gd name="GluePoint35Y" fmla="*/ 2069833 h 6858000"/>
              <a:gd name="GluePoint36X" fmla="*/ 693594 w 5734864"/>
              <a:gd name="GluePoint36Y" fmla="*/ 2103731 h 6858000"/>
              <a:gd name="GluePoint37X" fmla="*/ 691109 w 5734864"/>
              <a:gd name="GluePoint37Y" fmla="*/ 2124027 h 6858000"/>
              <a:gd name="GluePoint38X" fmla="*/ 676593 w 5734864"/>
              <a:gd name="GluePoint38Y" fmla="*/ 2176182 h 6858000"/>
              <a:gd name="GluePoint39X" fmla="*/ 633227 w 5734864"/>
              <a:gd name="GluePoint39Y" fmla="*/ 2258036 h 6858000"/>
              <a:gd name="GluePoint40X" fmla="*/ 625564 w 5734864"/>
              <a:gd name="GluePoint40Y" fmla="*/ 2284567 h 6858000"/>
              <a:gd name="GluePoint41X" fmla="*/ 627074 w 5734864"/>
              <a:gd name="GluePoint41Y" fmla="*/ 2289605 h 6858000"/>
              <a:gd name="GluePoint42X" fmla="*/ 614574 w 5734864"/>
              <a:gd name="GluePoint42Y" fmla="*/ 2308717 h 6858000"/>
              <a:gd name="GluePoint43X" fmla="*/ 606890 w 5734864"/>
              <a:gd name="GluePoint43Y" fmla="*/ 2320662 h 6858000"/>
              <a:gd name="GluePoint44X" fmla="*/ 605558 w 5734864"/>
              <a:gd name="GluePoint44Y" fmla="*/ 2327897 h 6858000"/>
              <a:gd name="GluePoint45X" fmla="*/ 602202 w 5734864"/>
              <a:gd name="GluePoint45Y" fmla="*/ 2357749 h 6858000"/>
              <a:gd name="GluePoint46X" fmla="*/ 600213 w 5734864"/>
              <a:gd name="GluePoint46Y" fmla="*/ 2364905 h 6858000"/>
              <a:gd name="GluePoint47X" fmla="*/ 597160 w 5734864"/>
              <a:gd name="GluePoint47Y" fmla="*/ 2388351 h 6858000"/>
              <a:gd name="GluePoint48X" fmla="*/ 597982 w 5734864"/>
              <a:gd name="GluePoint48Y" fmla="*/ 2402296 h 6858000"/>
              <a:gd name="GluePoint49X" fmla="*/ 593150 w 5734864"/>
              <a:gd name="GluePoint49Y" fmla="*/ 2420015 h 6858000"/>
              <a:gd name="GluePoint50X" fmla="*/ 592833 w 5734864"/>
              <a:gd name="GluePoint50Y" fmla="*/ 2422749 h 6858000"/>
              <a:gd name="GluePoint51X" fmla="*/ 594479 w 5734864"/>
              <a:gd name="GluePoint51Y" fmla="*/ 2426002 h 6858000"/>
              <a:gd name="GluePoint52X" fmla="*/ 591963 w 5734864"/>
              <a:gd name="GluePoint52Y" fmla="*/ 2431950 h 6858000"/>
              <a:gd name="GluePoint53X" fmla="*/ 591544 w 5734864"/>
              <a:gd name="GluePoint53Y" fmla="*/ 2433897 h 6858000"/>
              <a:gd name="GluePoint54X" fmla="*/ 589519 w 5734864"/>
              <a:gd name="GluePoint54Y" fmla="*/ 2451398 h 6858000"/>
              <a:gd name="GluePoint55X" fmla="*/ 590037 w 5734864"/>
              <a:gd name="GluePoint55Y" fmla="*/ 2455536 h 6858000"/>
              <a:gd name="GluePoint56X" fmla="*/ 588179 w 5734864"/>
              <a:gd name="GluePoint56Y" fmla="*/ 2462981 h 6858000"/>
              <a:gd name="GluePoint57X" fmla="*/ 583434 w 5734864"/>
              <a:gd name="GluePoint57Y" fmla="*/ 2503991 h 6858000"/>
              <a:gd name="GluePoint58X" fmla="*/ 567942 w 5734864"/>
              <a:gd name="GluePoint58Y" fmla="*/ 2652936 h 6858000"/>
              <a:gd name="GluePoint59X" fmla="*/ 573869 w 5734864"/>
              <a:gd name="GluePoint59Y" fmla="*/ 2670188 h 6858000"/>
              <a:gd name="GluePoint60X" fmla="*/ 575243 w 5734864"/>
              <a:gd name="GluePoint60Y" fmla="*/ 2688114 h 6858000"/>
              <a:gd name="GluePoint61X" fmla="*/ 573824 w 5734864"/>
              <a:gd name="GluePoint61Y" fmla="*/ 2689856 h 6858000"/>
              <a:gd name="GluePoint62X" fmla="*/ 570699 w 5734864"/>
              <a:gd name="GluePoint62Y" fmla="*/ 2709353 h 6858000"/>
              <a:gd name="GluePoint63X" fmla="*/ 573192 w 5734864"/>
              <a:gd name="GluePoint63Y" fmla="*/ 2714527 h 6858000"/>
              <a:gd name="GluePoint64X" fmla="*/ 572044 w 5734864"/>
              <a:gd name="GluePoint64Y" fmla="*/ 2728187 h 6858000"/>
              <a:gd name="GluePoint65X" fmla="*/ 572465 w 5734864"/>
              <a:gd name="GluePoint65Y" fmla="*/ 2755863 h 6858000"/>
              <a:gd name="GluePoint66X" fmla="*/ 570028 w 5734864"/>
              <a:gd name="GluePoint66Y" fmla="*/ 2760324 h 6858000"/>
              <a:gd name="GluePoint67X" fmla="*/ 566748 w 5734864"/>
              <a:gd name="GluePoint67Y" fmla="*/ 2800948 h 6858000"/>
              <a:gd name="GluePoint68X" fmla="*/ 565509 w 5734864"/>
              <a:gd name="GluePoint68Y" fmla="*/ 2801167 h 6858000"/>
              <a:gd name="GluePoint69X" fmla="*/ 559367 w 5734864"/>
              <a:gd name="GluePoint69Y" fmla="*/ 2811129 h 6858000"/>
              <a:gd name="GluePoint70X" fmla="*/ 550354 w 5734864"/>
              <a:gd name="GluePoint70Y" fmla="*/ 2830949 h 6858000"/>
              <a:gd name="GluePoint71X" fmla="*/ 514795 w 5734864"/>
              <a:gd name="GluePoint71Y" fmla="*/ 2872433 h 6858000"/>
              <a:gd name="GluePoint72X" fmla="*/ 509875 w 5734864"/>
              <a:gd name="GluePoint72Y" fmla="*/ 2923099 h 6858000"/>
              <a:gd name="GluePoint73X" fmla="*/ 509577 w 5734864"/>
              <a:gd name="GluePoint73Y" fmla="*/ 2923197 h 6858000"/>
              <a:gd name="GluePoint74X" fmla="*/ 507597 w 5734864"/>
              <a:gd name="GluePoint74Y" fmla="*/ 2931868 h 6858000"/>
              <a:gd name="GluePoint75X" fmla="*/ 507379 w 5734864"/>
              <a:gd name="GluePoint75Y" fmla="*/ 2938322 h 6858000"/>
              <a:gd name="GluePoint76X" fmla="*/ 504725 w 5734864"/>
              <a:gd name="GluePoint76Y" fmla="*/ 2954519 h 6858000"/>
              <a:gd name="GluePoint77X" fmla="*/ 502018 w 5734864"/>
              <a:gd name="GluePoint77Y" fmla="*/ 2959643 h 6858000"/>
              <a:gd name="GluePoint78X" fmla="*/ 498360 w 5734864"/>
              <a:gd name="GluePoint78Y" fmla="*/ 2961019 h 6858000"/>
              <a:gd name="GluePoint79X" fmla="*/ 498483 w 5734864"/>
              <a:gd name="GluePoint79Y" fmla="*/ 2962590 h 6858000"/>
              <a:gd name="GluePoint80X" fmla="*/ 484403 w 5734864"/>
              <a:gd name="GluePoint80Y" fmla="*/ 2990538 h 6858000"/>
              <a:gd name="GluePoint81X" fmla="*/ 463075 w 5734864"/>
              <a:gd name="GluePoint81Y" fmla="*/ 3055956 h 6858000"/>
              <a:gd name="GluePoint82X" fmla="*/ 455013 w 5734864"/>
              <a:gd name="GluePoint82Y" fmla="*/ 3094482 h 6858000"/>
              <a:gd name="GluePoint83X" fmla="*/ 428391 w 5734864"/>
              <a:gd name="GluePoint83Y" fmla="*/ 3198850 h 6858000"/>
              <a:gd name="GluePoint84X" fmla="*/ 401440 w 5734864"/>
              <a:gd name="GluePoint84Y" fmla="*/ 3307560 h 6858000"/>
              <a:gd name="GluePoint85X" fmla="*/ 386076 w 5734864"/>
              <a:gd name="GluePoint85Y" fmla="*/ 3373943 h 6858000"/>
              <a:gd name="GluePoint86X" fmla="*/ 374726 w 5734864"/>
              <a:gd name="GluePoint86Y" fmla="*/ 3381364 h 6858000"/>
              <a:gd name="GluePoint87X" fmla="*/ 369145 w 5734864"/>
              <a:gd name="GluePoint87Y" fmla="*/ 3383729 h 6858000"/>
              <a:gd name="GluePoint88X" fmla="*/ 364294 w 5734864"/>
              <a:gd name="GluePoint88Y" fmla="*/ 3414159 h 6858000"/>
              <a:gd name="GluePoint89X" fmla="*/ 366450 w 5734864"/>
              <a:gd name="GluePoint89Y" fmla="*/ 3436925 h 6858000"/>
              <a:gd name="GluePoint90X" fmla="*/ 351743 w 5734864"/>
              <a:gd name="GluePoint90Y" fmla="*/ 3521619 h 6858000"/>
              <a:gd name="GluePoint91X" fmla="*/ 345784 w 5734864"/>
              <a:gd name="GluePoint91Y" fmla="*/ 3603757 h 6858000"/>
              <a:gd name="GluePoint92X" fmla="*/ 344198 w 5734864"/>
              <a:gd name="GluePoint92Y" fmla="*/ 3652424 h 6858000"/>
              <a:gd name="GluePoint93X" fmla="*/ 352450 w 5734864"/>
              <a:gd name="GluePoint93Y" fmla="*/ 3665222 h 6858000"/>
              <a:gd name="GluePoint94X" fmla="*/ 342621 w 5734864"/>
              <a:gd name="GluePoint94Y" fmla="*/ 3700804 h 6858000"/>
              <a:gd name="GluePoint95X" fmla="*/ 341514 w 5734864"/>
              <a:gd name="GluePoint95Y" fmla="*/ 3734774 h 6858000"/>
              <a:gd name="GluePoint96X" fmla="*/ 340607 w 5734864"/>
              <a:gd name="GluePoint96Y" fmla="*/ 3785153 h 6858000"/>
              <a:gd name="GluePoint97X" fmla="*/ 340707 w 5734864"/>
              <a:gd name="GluePoint97Y" fmla="*/ 3788177 h 6858000"/>
              <a:gd name="GluePoint98X" fmla="*/ 340361 w 5734864"/>
              <a:gd name="GluePoint98Y" fmla="*/ 3798803 h 6858000"/>
              <a:gd name="GluePoint99X" fmla="*/ 339642 w 5734864"/>
              <a:gd name="GluePoint99Y" fmla="*/ 3838750 h 6858000"/>
              <a:gd name="GluePoint100X" fmla="*/ 360295 w 5734864"/>
              <a:gd name="GluePoint100Y" fmla="*/ 4015196 h 6858000"/>
              <a:gd name="GluePoint101X" fmla="*/ 339043 w 5734864"/>
              <a:gd name="GluePoint101Y" fmla="*/ 4052778 h 6858000"/>
              <a:gd name="GluePoint102X" fmla="*/ 339343 w 5734864"/>
              <a:gd name="GluePoint102Y" fmla="*/ 4096257 h 6858000"/>
              <a:gd name="GluePoint103X" fmla="*/ 340786 w 5734864"/>
              <a:gd name="GluePoint103Y" fmla="*/ 4321136 h 6858000"/>
              <a:gd name="GluePoint104X" fmla="*/ 343158 w 5734864"/>
              <a:gd name="GluePoint104Y" fmla="*/ 4429174 h 6858000"/>
              <a:gd name="GluePoint105X" fmla="*/ 334599 w 5734864"/>
              <a:gd name="GluePoint105Y" fmla="*/ 4449938 h 6858000"/>
              <a:gd name="GluePoint106X" fmla="*/ 332890 w 5734864"/>
              <a:gd name="GluePoint106Y" fmla="*/ 4453515 h 6858000"/>
              <a:gd name="GluePoint107X" fmla="*/ 331105 w 5734864"/>
              <a:gd name="GluePoint107Y" fmla="*/ 4467941 h 6858000"/>
              <a:gd name="GluePoint108X" fmla="*/ 324289 w 5734864"/>
              <a:gd name="GluePoint108Y" fmla="*/ 4471861 h 6858000"/>
              <a:gd name="GluePoint109X" fmla="*/ 317079 w 5734864"/>
              <a:gd name="GluePoint109Y" fmla="*/ 4493468 h 6858000"/>
              <a:gd name="GluePoint110X" fmla="*/ 315557 w 5734864"/>
              <a:gd name="GluePoint110Y" fmla="*/ 4520067 h 6858000"/>
              <a:gd name="GluePoint111X" fmla="*/ 315240 w 5734864"/>
              <a:gd name="GluePoint111Y" fmla="*/ 4536872 h 6858000"/>
              <a:gd name="GluePoint112X" fmla="*/ 316200 w 5734864"/>
              <a:gd name="GluePoint112Y" fmla="*/ 4538297 h 6858000"/>
              <a:gd name="GluePoint113X" fmla="*/ 317507 w 5734864"/>
              <a:gd name="GluePoint113Y" fmla="*/ 4547582 h 6858000"/>
              <a:gd name="GluePoint114X" fmla="*/ 323078 w 5734864"/>
              <a:gd name="GluePoint114Y" fmla="*/ 4592102 h 6858000"/>
              <a:gd name="GluePoint115X" fmla="*/ 328722 w 5734864"/>
              <a:gd name="GluePoint115Y" fmla="*/ 4667914 h 6858000"/>
              <a:gd name="GluePoint116X" fmla="*/ 335597 w 5734864"/>
              <a:gd name="GluePoint116Y" fmla="*/ 4695035 h 6858000"/>
              <a:gd name="GluePoint117X" fmla="*/ 339485 w 5734864"/>
              <a:gd name="GluePoint117Y" fmla="*/ 4695979 h 6858000"/>
              <a:gd name="GluePoint118X" fmla="*/ 341089 w 5734864"/>
              <a:gd name="GluePoint118Y" fmla="*/ 4704268 h 6858000"/>
              <a:gd name="GluePoint119X" fmla="*/ 342177 w 5734864"/>
              <a:gd name="GluePoint119Y" fmla="*/ 4706060 h 6858000"/>
              <a:gd name="GluePoint120X" fmla="*/ 347751 w 5734864"/>
              <a:gd name="GluePoint120Y" fmla="*/ 4716754 h 6858000"/>
              <a:gd name="GluePoint121X" fmla="*/ 344125 w 5734864"/>
              <a:gd name="GluePoint121Y" fmla="*/ 4764669 h 6858000"/>
              <a:gd name="GluePoint122X" fmla="*/ 340188 w 5734864"/>
              <a:gd name="GluePoint122Y" fmla="*/ 4779386 h 6858000"/>
              <a:gd name="GluePoint123X" fmla="*/ 335146 w 5734864"/>
              <a:gd name="GluePoint123Y" fmla="*/ 4787491 h 6858000"/>
              <a:gd name="GluePoint124X" fmla="*/ 319124 w 5734864"/>
              <a:gd name="GluePoint124Y" fmla="*/ 4843514 h 6858000"/>
              <a:gd name="GluePoint125X" fmla="*/ 305956 w 5734864"/>
              <a:gd name="GluePoint125Y" fmla="*/ 4881505 h 6858000"/>
              <a:gd name="GluePoint126X" fmla="*/ 301062 w 5734864"/>
              <a:gd name="GluePoint126Y" fmla="*/ 4889332 h 6858000"/>
              <a:gd name="GluePoint127X" fmla="*/ 302141 w 5734864"/>
              <a:gd name="GluePoint127Y" fmla="*/ 4899400 h 6858000"/>
              <a:gd name="GluePoint128X" fmla="*/ 304424 w 5734864"/>
              <a:gd name="GluePoint128Y" fmla="*/ 4902664 h 6858000"/>
              <a:gd name="GluePoint129X" fmla="*/ 293123 w 5734864"/>
              <a:gd name="GluePoint129Y" fmla="*/ 4932769 h 6858000"/>
              <a:gd name="GluePoint130X" fmla="*/ 292275 w 5734864"/>
              <a:gd name="GluePoint130Y" fmla="*/ 4936482 h 6858000"/>
              <a:gd name="GluePoint131X" fmla="*/ 288304 w 5734864"/>
              <a:gd name="GluePoint131Y" fmla="*/ 4962325 h 6858000"/>
              <a:gd name="GluePoint132X" fmla="*/ 287420 w 5734864"/>
              <a:gd name="GluePoint132Y" fmla="*/ 5042193 h 6858000"/>
              <a:gd name="GluePoint133X" fmla="*/ 287020 w 5734864"/>
              <a:gd name="GluePoint133Y" fmla="*/ 5065655 h 6858000"/>
              <a:gd name="GluePoint134X" fmla="*/ 288488 w 5734864"/>
              <a:gd name="GluePoint134Y" fmla="*/ 5082216 h 6858000"/>
              <a:gd name="GluePoint135X" fmla="*/ 282763 w 5734864"/>
              <a:gd name="GluePoint135Y" fmla="*/ 5127114 h 6858000"/>
              <a:gd name="GluePoint136X" fmla="*/ 269316 w 5734864"/>
              <a:gd name="GluePoint136Y" fmla="*/ 5202682 h 6858000"/>
              <a:gd name="GluePoint137X" fmla="*/ 269174 w 5734864"/>
              <a:gd name="GluePoint137Y" fmla="*/ 5230835 h 6858000"/>
              <a:gd name="GluePoint138X" fmla="*/ 272679 w 5734864"/>
              <a:gd name="GluePoint138Y" fmla="*/ 5232660 h 6858000"/>
              <a:gd name="GluePoint139X" fmla="*/ 272160 w 5734864"/>
              <a:gd name="GluePoint139Y" fmla="*/ 5241150 h 6858000"/>
              <a:gd name="GluePoint140X" fmla="*/ 272760 w 5734864"/>
              <a:gd name="GluePoint140Y" fmla="*/ 5243156 h 6858000"/>
              <a:gd name="GluePoint141X" fmla="*/ 275462 w 5734864"/>
              <a:gd name="GluePoint141Y" fmla="*/ 5254919 h 6858000"/>
              <a:gd name="GluePoint142X" fmla="*/ 262897 w 5734864"/>
              <a:gd name="GluePoint142Y" fmla="*/ 5286259 h 6858000"/>
              <a:gd name="GluePoint143X" fmla="*/ 252761 w 5734864"/>
              <a:gd name="GluePoint143Y" fmla="*/ 5357801 h 6858000"/>
              <a:gd name="GluePoint144X" fmla="*/ 242360 w 5734864"/>
              <a:gd name="GluePoint144Y" fmla="*/ 5460080 h 6858000"/>
              <a:gd name="GluePoint145X" fmla="*/ 229880 w 5734864"/>
              <a:gd name="GluePoint145Y" fmla="*/ 5539714 h 6858000"/>
              <a:gd name="GluePoint146X" fmla="*/ 204283 w 5734864"/>
              <a:gd name="GluePoint146Y" fmla="*/ 5639080 h 6858000"/>
              <a:gd name="GluePoint147X" fmla="*/ 198948 w 5734864"/>
              <a:gd name="GluePoint147Y" fmla="*/ 5710958 h 6858000"/>
              <a:gd name="GluePoint148X" fmla="*/ 192367 w 5734864"/>
              <a:gd name="GluePoint148Y" fmla="*/ 5719859 h 6858000"/>
              <a:gd name="GluePoint149X" fmla="*/ 188035 w 5734864"/>
              <a:gd name="GluePoint149Y" fmla="*/ 5729935 h 6858000"/>
              <a:gd name="GluePoint150X" fmla="*/ 188428 w 5734864"/>
              <a:gd name="GluePoint150Y" fmla="*/ 5731182 h 6858000"/>
              <a:gd name="GluePoint151X" fmla="*/ 181635 w 5734864"/>
              <a:gd name="GluePoint151Y" fmla="*/ 5753538 h 6858000"/>
              <a:gd name="GluePoint152X" fmla="*/ 169744 w 5734864"/>
              <a:gd name="GluePoint152Y" fmla="*/ 5796307 h 6858000"/>
              <a:gd name="GluePoint153X" fmla="*/ 170351 w 5734864"/>
              <a:gd name="GluePoint153Y" fmla="*/ 5796644 h 6858000"/>
              <a:gd name="GluePoint154X" fmla="*/ 171559 w 5734864"/>
              <a:gd name="GluePoint154Y" fmla="*/ 5803435 h 6858000"/>
              <a:gd name="GluePoint155X" fmla="*/ 172284 w 5734864"/>
              <a:gd name="GluePoint155Y" fmla="*/ 5816391 h 6858000"/>
              <a:gd name="GluePoint156X" fmla="*/ 182542 w 5734864"/>
              <a:gd name="GluePoint156Y" fmla="*/ 5846382 h 6858000"/>
              <a:gd name="GluePoint157X" fmla="*/ 175877 w 5734864"/>
              <a:gd name="GluePoint157Y" fmla="*/ 5871336 h 6858000"/>
              <a:gd name="GluePoint158X" fmla="*/ 174910 w 5734864"/>
              <a:gd name="GluePoint158Y" fmla="*/ 5876376 h 6858000"/>
              <a:gd name="GluePoint159X" fmla="*/ 175047 w 5734864"/>
              <a:gd name="GluePoint159Y" fmla="*/ 5876483 h 6858000"/>
              <a:gd name="GluePoint160X" fmla="*/ 174335 w 5734864"/>
              <a:gd name="GluePoint160Y" fmla="*/ 5881814 h 6858000"/>
              <a:gd name="GluePoint161X" fmla="*/ 171273 w 5734864"/>
              <a:gd name="GluePoint161Y" fmla="*/ 5895339 h 6858000"/>
              <a:gd name="GluePoint162X" fmla="*/ 171658 w 5734864"/>
              <a:gd name="GluePoint162Y" fmla="*/ 5898749 h 6858000"/>
              <a:gd name="GluePoint163X" fmla="*/ 174658 w 5734864"/>
              <a:gd name="GluePoint163Y" fmla="*/ 5919558 h 6858000"/>
              <a:gd name="GluePoint164X" fmla="*/ 169099 w 5734864"/>
              <a:gd name="GluePoint164Y" fmla="*/ 5984417 h 6858000"/>
              <a:gd name="GluePoint165X" fmla="*/ 162007 w 5734864"/>
              <a:gd name="GluePoint165Y" fmla="*/ 6049043 h 6858000"/>
              <a:gd name="GluePoint166X" fmla="*/ 156875 w 5734864"/>
              <a:gd name="GluePoint166Y" fmla="*/ 6114000 h 6858000"/>
              <a:gd name="GluePoint167X" fmla="*/ 165441 w 5734864"/>
              <a:gd name="GluePoint167Y" fmla="*/ 6146938 h 6858000"/>
              <a:gd name="GluePoint168X" fmla="*/ 165177 w 5734864"/>
              <a:gd name="GluePoint168Y" fmla="*/ 6150658 h 6858000"/>
              <a:gd name="GluePoint169X" fmla="*/ 161772 w 5734864"/>
              <a:gd name="GluePoint169Y" fmla="*/ 6160011 h 6858000"/>
              <a:gd name="GluePoint170X" fmla="*/ 160051 w 5734864"/>
              <a:gd name="GluePoint170Y" fmla="*/ 6163393 h 6858000"/>
              <a:gd name="GluePoint171X" fmla="*/ 158473 w 5734864"/>
              <a:gd name="GluePoint171Y" fmla="*/ 6168628 h 6858000"/>
              <a:gd name="GluePoint172X" fmla="*/ 158573 w 5734864"/>
              <a:gd name="GluePoint172Y" fmla="*/ 6168799 h 6858000"/>
              <a:gd name="GluePoint173X" fmla="*/ 146463 w 5734864"/>
              <a:gd name="GluePoint173Y" fmla="*/ 6196671 h 6858000"/>
              <a:gd name="GluePoint174X" fmla="*/ 150209 w 5734864"/>
              <a:gd name="GluePoint174Y" fmla="*/ 6232365 h 6858000"/>
              <a:gd name="GluePoint175X" fmla="*/ 148544 w 5734864"/>
              <a:gd name="GluePoint175Y" fmla="*/ 6246162 h 6858000"/>
              <a:gd name="GluePoint176X" fmla="*/ 148403 w 5734864"/>
              <a:gd name="GluePoint176Y" fmla="*/ 6253754 h 6858000"/>
              <a:gd name="GluePoint177X" fmla="*/ 138880 w 5734864"/>
              <a:gd name="GluePoint177Y" fmla="*/ 6276449 h 6858000"/>
              <a:gd name="GluePoint178X" fmla="*/ 138683 w 5734864"/>
              <a:gd name="GluePoint178Y" fmla="*/ 6279721 h 6858000"/>
              <a:gd name="GluePoint179X" fmla="*/ 130721 w 5734864"/>
              <a:gd name="GluePoint179Y" fmla="*/ 6293675 h 6858000"/>
              <a:gd name="GluePoint180X" fmla="*/ 120717 w 5734864"/>
              <a:gd name="GluePoint180Y" fmla="*/ 6313967 h 6858000"/>
              <a:gd name="GluePoint181X" fmla="*/ 120841 w 5734864"/>
              <a:gd name="GluePoint181Y" fmla="*/ 6315437 h 6858000"/>
              <a:gd name="GluePoint182X" fmla="*/ 115208 w 5734864"/>
              <a:gd name="GluePoint182Y" fmla="*/ 6324024 h 6858000"/>
              <a:gd name="GluePoint183X" fmla="*/ 101217 w 5734864"/>
              <a:gd name="GluePoint183Y" fmla="*/ 6365923 h 6858000"/>
              <a:gd name="GluePoint184X" fmla="*/ 74946 w 5734864"/>
              <a:gd name="GluePoint184Y" fmla="*/ 6556817 h 6858000"/>
              <a:gd name="GluePoint185X" fmla="*/ 16001 w 5734864"/>
              <a:gd name="GluePoint185Y" fmla="*/ 6808678 h 6858000"/>
              <a:gd name="GluePoint186X" fmla="*/ 0 w 5734864"/>
              <a:gd name="GluePoint186Y" fmla="*/ 6858000 h 6858000"/>
              <a:gd name="GluePoint187X" fmla="*/ 5734864 w 5734864"/>
              <a:gd name="GluePoint187Y" fmla="*/ 6858000 h 6858000"/>
              <a:gd name="GluePoint188X" fmla="*/ 5734864 w 5734864"/>
              <a:gd name="GluePoint188Y" fmla="*/ 0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  <a:cxn ang="0">
                <a:pos x="GluePoint58X" y="GluePoint58Y"/>
              </a:cxn>
              <a:cxn ang="0">
                <a:pos x="GluePoint59X" y="GluePoint59Y"/>
              </a:cxn>
              <a:cxn ang="0">
                <a:pos x="GluePoint60X" y="GluePoint60Y"/>
              </a:cxn>
              <a:cxn ang="0">
                <a:pos x="GluePoint61X" y="GluePoint61Y"/>
              </a:cxn>
              <a:cxn ang="0">
                <a:pos x="GluePoint62X" y="GluePoint62Y"/>
              </a:cxn>
              <a:cxn ang="0">
                <a:pos x="GluePoint63X" y="GluePoint63Y"/>
              </a:cxn>
              <a:cxn ang="0">
                <a:pos x="GluePoint64X" y="GluePoint64Y"/>
              </a:cxn>
              <a:cxn ang="0">
                <a:pos x="GluePoint65X" y="GluePoint65Y"/>
              </a:cxn>
              <a:cxn ang="0">
                <a:pos x="GluePoint66X" y="GluePoint66Y"/>
              </a:cxn>
              <a:cxn ang="0">
                <a:pos x="GluePoint67X" y="GluePoint67Y"/>
              </a:cxn>
              <a:cxn ang="0">
                <a:pos x="GluePoint68X" y="GluePoint68Y"/>
              </a:cxn>
              <a:cxn ang="0">
                <a:pos x="GluePoint69X" y="GluePoint69Y"/>
              </a:cxn>
              <a:cxn ang="0">
                <a:pos x="GluePoint70X" y="GluePoint70Y"/>
              </a:cxn>
              <a:cxn ang="0">
                <a:pos x="GluePoint71X" y="GluePoint71Y"/>
              </a:cxn>
              <a:cxn ang="0">
                <a:pos x="GluePoint72X" y="GluePoint72Y"/>
              </a:cxn>
              <a:cxn ang="0">
                <a:pos x="GluePoint73X" y="GluePoint73Y"/>
              </a:cxn>
              <a:cxn ang="0">
                <a:pos x="GluePoint74X" y="GluePoint74Y"/>
              </a:cxn>
              <a:cxn ang="0">
                <a:pos x="GluePoint75X" y="GluePoint75Y"/>
              </a:cxn>
              <a:cxn ang="0">
                <a:pos x="GluePoint76X" y="GluePoint76Y"/>
              </a:cxn>
              <a:cxn ang="0">
                <a:pos x="GluePoint77X" y="GluePoint77Y"/>
              </a:cxn>
              <a:cxn ang="0">
                <a:pos x="GluePoint78X" y="GluePoint78Y"/>
              </a:cxn>
              <a:cxn ang="0">
                <a:pos x="GluePoint79X" y="GluePoint79Y"/>
              </a:cxn>
              <a:cxn ang="0">
                <a:pos x="GluePoint80X" y="GluePoint80Y"/>
              </a:cxn>
              <a:cxn ang="0">
                <a:pos x="GluePoint81X" y="GluePoint81Y"/>
              </a:cxn>
              <a:cxn ang="0">
                <a:pos x="GluePoint82X" y="GluePoint82Y"/>
              </a:cxn>
              <a:cxn ang="0">
                <a:pos x="GluePoint83X" y="GluePoint83Y"/>
              </a:cxn>
              <a:cxn ang="0">
                <a:pos x="GluePoint84X" y="GluePoint84Y"/>
              </a:cxn>
              <a:cxn ang="0">
                <a:pos x="GluePoint85X" y="GluePoint85Y"/>
              </a:cxn>
              <a:cxn ang="0">
                <a:pos x="GluePoint86X" y="GluePoint86Y"/>
              </a:cxn>
              <a:cxn ang="0">
                <a:pos x="GluePoint87X" y="GluePoint87Y"/>
              </a:cxn>
              <a:cxn ang="0">
                <a:pos x="GluePoint88X" y="GluePoint88Y"/>
              </a:cxn>
              <a:cxn ang="0">
                <a:pos x="GluePoint89X" y="GluePoint89Y"/>
              </a:cxn>
              <a:cxn ang="0">
                <a:pos x="GluePoint90X" y="GluePoint90Y"/>
              </a:cxn>
              <a:cxn ang="0">
                <a:pos x="GluePoint91X" y="GluePoint91Y"/>
              </a:cxn>
              <a:cxn ang="0">
                <a:pos x="GluePoint92X" y="GluePoint92Y"/>
              </a:cxn>
              <a:cxn ang="0">
                <a:pos x="GluePoint93X" y="GluePoint93Y"/>
              </a:cxn>
              <a:cxn ang="0">
                <a:pos x="GluePoint94X" y="GluePoint94Y"/>
              </a:cxn>
              <a:cxn ang="0">
                <a:pos x="GluePoint95X" y="GluePoint95Y"/>
              </a:cxn>
              <a:cxn ang="0">
                <a:pos x="GluePoint96X" y="GluePoint96Y"/>
              </a:cxn>
              <a:cxn ang="0">
                <a:pos x="GluePoint97X" y="GluePoint97Y"/>
              </a:cxn>
              <a:cxn ang="0">
                <a:pos x="GluePoint98X" y="GluePoint98Y"/>
              </a:cxn>
              <a:cxn ang="0">
                <a:pos x="GluePoint99X" y="GluePoint99Y"/>
              </a:cxn>
              <a:cxn ang="0">
                <a:pos x="GluePoint100X" y="GluePoint100Y"/>
              </a:cxn>
              <a:cxn ang="0">
                <a:pos x="GluePoint101X" y="GluePoint101Y"/>
              </a:cxn>
              <a:cxn ang="0">
                <a:pos x="GluePoint102X" y="GluePoint102Y"/>
              </a:cxn>
              <a:cxn ang="0">
                <a:pos x="GluePoint103X" y="GluePoint103Y"/>
              </a:cxn>
              <a:cxn ang="0">
                <a:pos x="GluePoint104X" y="GluePoint104Y"/>
              </a:cxn>
              <a:cxn ang="0">
                <a:pos x="GluePoint105X" y="GluePoint105Y"/>
              </a:cxn>
              <a:cxn ang="0">
                <a:pos x="GluePoint106X" y="GluePoint106Y"/>
              </a:cxn>
              <a:cxn ang="0">
                <a:pos x="GluePoint107X" y="GluePoint107Y"/>
              </a:cxn>
              <a:cxn ang="0">
                <a:pos x="GluePoint108X" y="GluePoint108Y"/>
              </a:cxn>
              <a:cxn ang="0">
                <a:pos x="GluePoint109X" y="GluePoint109Y"/>
              </a:cxn>
              <a:cxn ang="0">
                <a:pos x="GluePoint110X" y="GluePoint110Y"/>
              </a:cxn>
              <a:cxn ang="0">
                <a:pos x="GluePoint111X" y="GluePoint111Y"/>
              </a:cxn>
              <a:cxn ang="0">
                <a:pos x="GluePoint112X" y="GluePoint112Y"/>
              </a:cxn>
              <a:cxn ang="0">
                <a:pos x="GluePoint113X" y="GluePoint113Y"/>
              </a:cxn>
              <a:cxn ang="0">
                <a:pos x="GluePoint114X" y="GluePoint114Y"/>
              </a:cxn>
              <a:cxn ang="0">
                <a:pos x="GluePoint115X" y="GluePoint115Y"/>
              </a:cxn>
              <a:cxn ang="0">
                <a:pos x="GluePoint116X" y="GluePoint116Y"/>
              </a:cxn>
              <a:cxn ang="0">
                <a:pos x="GluePoint117X" y="GluePoint117Y"/>
              </a:cxn>
              <a:cxn ang="0">
                <a:pos x="GluePoint118X" y="GluePoint118Y"/>
              </a:cxn>
              <a:cxn ang="0">
                <a:pos x="GluePoint119X" y="GluePoint119Y"/>
              </a:cxn>
              <a:cxn ang="0">
                <a:pos x="GluePoint120X" y="GluePoint120Y"/>
              </a:cxn>
              <a:cxn ang="0">
                <a:pos x="GluePoint121X" y="GluePoint121Y"/>
              </a:cxn>
              <a:cxn ang="0">
                <a:pos x="GluePoint122X" y="GluePoint122Y"/>
              </a:cxn>
              <a:cxn ang="0">
                <a:pos x="GluePoint123X" y="GluePoint123Y"/>
              </a:cxn>
              <a:cxn ang="0">
                <a:pos x="GluePoint124X" y="GluePoint124Y"/>
              </a:cxn>
              <a:cxn ang="0">
                <a:pos x="GluePoint125X" y="GluePoint125Y"/>
              </a:cxn>
              <a:cxn ang="0">
                <a:pos x="GluePoint126X" y="GluePoint126Y"/>
              </a:cxn>
              <a:cxn ang="0">
                <a:pos x="GluePoint127X" y="GluePoint127Y"/>
              </a:cxn>
              <a:cxn ang="0">
                <a:pos x="GluePoint128X" y="GluePoint128Y"/>
              </a:cxn>
              <a:cxn ang="0">
                <a:pos x="GluePoint129X" y="GluePoint129Y"/>
              </a:cxn>
              <a:cxn ang="0">
                <a:pos x="GluePoint130X" y="GluePoint130Y"/>
              </a:cxn>
              <a:cxn ang="0">
                <a:pos x="GluePoint131X" y="GluePoint131Y"/>
              </a:cxn>
              <a:cxn ang="0">
                <a:pos x="GluePoint132X" y="GluePoint132Y"/>
              </a:cxn>
              <a:cxn ang="0">
                <a:pos x="GluePoint133X" y="GluePoint133Y"/>
              </a:cxn>
              <a:cxn ang="0">
                <a:pos x="GluePoint134X" y="GluePoint134Y"/>
              </a:cxn>
              <a:cxn ang="0">
                <a:pos x="GluePoint135X" y="GluePoint135Y"/>
              </a:cxn>
              <a:cxn ang="0">
                <a:pos x="GluePoint136X" y="GluePoint136Y"/>
              </a:cxn>
              <a:cxn ang="0">
                <a:pos x="GluePoint137X" y="GluePoint137Y"/>
              </a:cxn>
              <a:cxn ang="0">
                <a:pos x="GluePoint138X" y="GluePoint138Y"/>
              </a:cxn>
              <a:cxn ang="0">
                <a:pos x="GluePoint139X" y="GluePoint139Y"/>
              </a:cxn>
              <a:cxn ang="0">
                <a:pos x="GluePoint140X" y="GluePoint140Y"/>
              </a:cxn>
              <a:cxn ang="0">
                <a:pos x="GluePoint141X" y="GluePoint141Y"/>
              </a:cxn>
              <a:cxn ang="0">
                <a:pos x="GluePoint142X" y="GluePoint142Y"/>
              </a:cxn>
              <a:cxn ang="0">
                <a:pos x="GluePoint143X" y="GluePoint143Y"/>
              </a:cxn>
              <a:cxn ang="0">
                <a:pos x="GluePoint144X" y="GluePoint144Y"/>
              </a:cxn>
              <a:cxn ang="0">
                <a:pos x="GluePoint145X" y="GluePoint145Y"/>
              </a:cxn>
              <a:cxn ang="0">
                <a:pos x="GluePoint146X" y="GluePoint146Y"/>
              </a:cxn>
              <a:cxn ang="0">
                <a:pos x="GluePoint147X" y="GluePoint147Y"/>
              </a:cxn>
              <a:cxn ang="0">
                <a:pos x="GluePoint148X" y="GluePoint148Y"/>
              </a:cxn>
              <a:cxn ang="0">
                <a:pos x="GluePoint149X" y="GluePoint149Y"/>
              </a:cxn>
              <a:cxn ang="0">
                <a:pos x="GluePoint150X" y="GluePoint150Y"/>
              </a:cxn>
              <a:cxn ang="0">
                <a:pos x="GluePoint151X" y="GluePoint151Y"/>
              </a:cxn>
              <a:cxn ang="0">
                <a:pos x="GluePoint152X" y="GluePoint152Y"/>
              </a:cxn>
              <a:cxn ang="0">
                <a:pos x="GluePoint153X" y="GluePoint153Y"/>
              </a:cxn>
              <a:cxn ang="0">
                <a:pos x="GluePoint154X" y="GluePoint154Y"/>
              </a:cxn>
              <a:cxn ang="0">
                <a:pos x="GluePoint155X" y="GluePoint155Y"/>
              </a:cxn>
              <a:cxn ang="0">
                <a:pos x="GluePoint156X" y="GluePoint156Y"/>
              </a:cxn>
              <a:cxn ang="0">
                <a:pos x="GluePoint157X" y="GluePoint157Y"/>
              </a:cxn>
              <a:cxn ang="0">
                <a:pos x="GluePoint158X" y="GluePoint158Y"/>
              </a:cxn>
              <a:cxn ang="0">
                <a:pos x="GluePoint159X" y="GluePoint159Y"/>
              </a:cxn>
              <a:cxn ang="0">
                <a:pos x="GluePoint160X" y="GluePoint160Y"/>
              </a:cxn>
              <a:cxn ang="0">
                <a:pos x="GluePoint161X" y="GluePoint161Y"/>
              </a:cxn>
              <a:cxn ang="0">
                <a:pos x="GluePoint162X" y="GluePoint162Y"/>
              </a:cxn>
              <a:cxn ang="0">
                <a:pos x="GluePoint163X" y="GluePoint163Y"/>
              </a:cxn>
              <a:cxn ang="0">
                <a:pos x="GluePoint164X" y="GluePoint164Y"/>
              </a:cxn>
              <a:cxn ang="0">
                <a:pos x="GluePoint165X" y="GluePoint165Y"/>
              </a:cxn>
              <a:cxn ang="0">
                <a:pos x="GluePoint166X" y="GluePoint166Y"/>
              </a:cxn>
              <a:cxn ang="0">
                <a:pos x="GluePoint167X" y="GluePoint167Y"/>
              </a:cxn>
              <a:cxn ang="0">
                <a:pos x="GluePoint168X" y="GluePoint168Y"/>
              </a:cxn>
              <a:cxn ang="0">
                <a:pos x="GluePoint169X" y="GluePoint169Y"/>
              </a:cxn>
              <a:cxn ang="0">
                <a:pos x="GluePoint170X" y="GluePoint170Y"/>
              </a:cxn>
              <a:cxn ang="0">
                <a:pos x="GluePoint171X" y="GluePoint171Y"/>
              </a:cxn>
              <a:cxn ang="0">
                <a:pos x="GluePoint172X" y="GluePoint172Y"/>
              </a:cxn>
              <a:cxn ang="0">
                <a:pos x="GluePoint173X" y="GluePoint173Y"/>
              </a:cxn>
              <a:cxn ang="0">
                <a:pos x="GluePoint174X" y="GluePoint174Y"/>
              </a:cxn>
              <a:cxn ang="0">
                <a:pos x="GluePoint175X" y="GluePoint175Y"/>
              </a:cxn>
              <a:cxn ang="0">
                <a:pos x="GluePoint176X" y="GluePoint176Y"/>
              </a:cxn>
              <a:cxn ang="0">
                <a:pos x="GluePoint177X" y="GluePoint177Y"/>
              </a:cxn>
              <a:cxn ang="0">
                <a:pos x="GluePoint178X" y="GluePoint178Y"/>
              </a:cxn>
              <a:cxn ang="0">
                <a:pos x="GluePoint179X" y="GluePoint179Y"/>
              </a:cxn>
              <a:cxn ang="0">
                <a:pos x="GluePoint180X" y="GluePoint180Y"/>
              </a:cxn>
              <a:cxn ang="0">
                <a:pos x="GluePoint181X" y="GluePoint181Y"/>
              </a:cxn>
              <a:cxn ang="0">
                <a:pos x="GluePoint182X" y="GluePoint182Y"/>
              </a:cxn>
              <a:cxn ang="0">
                <a:pos x="GluePoint183X" y="GluePoint183Y"/>
              </a:cxn>
              <a:cxn ang="0">
                <a:pos x="GluePoint184X" y="GluePoint184Y"/>
              </a:cxn>
              <a:cxn ang="0">
                <a:pos x="GluePoint185X" y="GluePoint185Y"/>
              </a:cxn>
              <a:cxn ang="0">
                <a:pos x="GluePoint186X" y="GluePoint186Y"/>
              </a:cxn>
              <a:cxn ang="0">
                <a:pos x="GluePoint187X" y="GluePoint187Y"/>
              </a:cxn>
              <a:cxn ang="0">
                <a:pos x="GluePoint188X" y="GluePoint188Y"/>
              </a:cxn>
            </a:cxnLst>
            <a:rect l="textAreaLeft" t="textAreaTop" r="textAreaRight" b="textAreaBottom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9920" y="1429920"/>
            <a:ext cx="3633840" cy="313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highlight>
                  <a:srgbClr val="ffffff"/>
                </a:highlight>
                <a:uFillTx/>
                <a:latin typeface="Avenir Next LT Pro"/>
              </a:rPr>
              <a:t>AI agents are software systems that use AI to pursue goals and complete tasks on behalf of users. They show reasoning, planning, and memory and have a level of autonomy to make decisions, learn, and adapt.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1" name="Google Shape;67;p15" descr=""/>
          <p:cNvPicPr/>
          <p:nvPr/>
        </p:nvPicPr>
        <p:blipFill>
          <a:blip r:embed="rId1"/>
          <a:srcRect l="0" t="0" r="0" b="304"/>
          <a:stretch/>
        </p:blipFill>
        <p:spPr>
          <a:xfrm>
            <a:off x="4574520" y="906480"/>
            <a:ext cx="3952800" cy="393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Google Shape;66;p15"/>
          <p:cNvSpPr/>
          <p:nvPr/>
        </p:nvSpPr>
        <p:spPr>
          <a:xfrm>
            <a:off x="2414520" y="89280"/>
            <a:ext cx="4316400" cy="73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defTabSz="914400">
              <a:lnSpc>
                <a:spcPct val="90000"/>
              </a:lnSpc>
            </a:pPr>
            <a:r>
              <a:rPr b="0" lang="en-US" sz="3000" strike="noStrike" u="none">
                <a:solidFill>
                  <a:schemeClr val="dk1"/>
                </a:solidFill>
                <a:effectLst/>
                <a:highlight>
                  <a:srgbClr val="ffffff"/>
                </a:highlight>
                <a:uFillTx/>
                <a:latin typeface="Avenir Next LT Pro"/>
              </a:rPr>
              <a:t>What is an AI Agent 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8810640" y="471600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3D0D79E8-54B5-4398-AE58-FE9FE42D1310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99B7E6-F345-439A-907D-B0C33E35CA5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105" name="Google Shape;85;p18" descr="A diagram of a process&#10;&#10;AI-generated content may be incorrect."/>
          <p:cNvPicPr/>
          <p:nvPr/>
        </p:nvPicPr>
        <p:blipFill>
          <a:blip r:embed="rId1"/>
          <a:srcRect l="0" t="14555" r="-178" b="14782"/>
          <a:stretch/>
        </p:blipFill>
        <p:spPr>
          <a:xfrm>
            <a:off x="628560" y="1407960"/>
            <a:ext cx="7883640" cy="315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11240" y="369000"/>
            <a:ext cx="3521160" cy="57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Agentic Roles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 rot="15000">
            <a:off x="8809920" y="471564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E9DE8B85-41D4-4CFE-8B3E-1838255B2CD1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2C722B-6231-4F0C-B80E-31FDF45BEA0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 useBgFill="1">
        <p:nvSpPr>
          <p:cNvPr id="109" name="Freeform: 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920" y="0"/>
            <a:ext cx="7471800" cy="5142960"/>
          </a:xfrm>
          <a:custGeom>
            <a:avLst/>
            <a:gdLst>
              <a:gd name="textAreaLeft" fmla="*/ 0 w 7471800"/>
              <a:gd name="textAreaRight" fmla="*/ 7472520 w 7471800"/>
              <a:gd name="textAreaTop" fmla="*/ 0 h 5142960"/>
              <a:gd name="textAreaBottom" fmla="*/ 5143680 h 5142960"/>
              <a:gd name="GluePoint1X" fmla="*/ 1595771 w 9963150"/>
              <a:gd name="GluePoint1Y" fmla="*/ 0 h 6858000"/>
              <a:gd name="GluePoint2X" fmla="*/ 8367379 w 9963150"/>
              <a:gd name="GluePoint2Y" fmla="*/ 0 h 6858000"/>
              <a:gd name="GluePoint3X" fmla="*/ 8504080 w 9963150"/>
              <a:gd name="GluePoint3Y" fmla="*/ 130333 h 6858000"/>
              <a:gd name="GluePoint4X" fmla="*/ 9963150 w 9963150"/>
              <a:gd name="GluePoint4Y" fmla="*/ 3652838 h 6858000"/>
              <a:gd name="GluePoint5X" fmla="*/ 8825600 w 9963150"/>
              <a:gd name="GluePoint5Y" fmla="*/ 6821583 h 6858000"/>
              <a:gd name="GluePoint6X" fmla="*/ 8794055 w 9963150"/>
              <a:gd name="GluePoint6Y" fmla="*/ 6858000 h 6858000"/>
              <a:gd name="GluePoint7X" fmla="*/ 1169096 w 9963150"/>
              <a:gd name="GluePoint7Y" fmla="*/ 6858000 h 6858000"/>
              <a:gd name="GluePoint8X" fmla="*/ 1137550 w 9963150"/>
              <a:gd name="GluePoint8Y" fmla="*/ 6821583 h 6858000"/>
              <a:gd name="GluePoint9X" fmla="*/ 0 w 9963150"/>
              <a:gd name="GluePoint9Y" fmla="*/ 3652838 h 6858000"/>
              <a:gd name="GluePoint10X" fmla="*/ 1459070 w 9963150"/>
              <a:gd name="GluePoint10Y" fmla="*/ 130333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</a:cxnLst>
            <a:rect l="textAreaLeft" t="textAreaTop" r="textAreaRight" b="textAreaBottom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ctr" blurRad="139680" rotWithShape="0" sx="102000" sy="10200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 useBgFill="1">
        <p:nvSpPr>
          <p:cNvPr id="110" name="Freeform: 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320" y="0"/>
            <a:ext cx="7460640" cy="5142960"/>
          </a:xfrm>
          <a:custGeom>
            <a:avLst/>
            <a:gdLst>
              <a:gd name="textAreaLeft" fmla="*/ 0 w 7460640"/>
              <a:gd name="textAreaRight" fmla="*/ 7461360 w 7460640"/>
              <a:gd name="textAreaTop" fmla="*/ 0 h 5142960"/>
              <a:gd name="textAreaBottom" fmla="*/ 5143680 h 5142960"/>
              <a:gd name="GluePoint1X" fmla="*/ 1595771 w 9963150"/>
              <a:gd name="GluePoint1Y" fmla="*/ 0 h 6858000"/>
              <a:gd name="GluePoint2X" fmla="*/ 8367379 w 9963150"/>
              <a:gd name="GluePoint2Y" fmla="*/ 0 h 6858000"/>
              <a:gd name="GluePoint3X" fmla="*/ 8504080 w 9963150"/>
              <a:gd name="GluePoint3Y" fmla="*/ 130333 h 6858000"/>
              <a:gd name="GluePoint4X" fmla="*/ 9963150 w 9963150"/>
              <a:gd name="GluePoint4Y" fmla="*/ 3652838 h 6858000"/>
              <a:gd name="GluePoint5X" fmla="*/ 8825600 w 9963150"/>
              <a:gd name="GluePoint5Y" fmla="*/ 6821583 h 6858000"/>
              <a:gd name="GluePoint6X" fmla="*/ 8794055 w 9963150"/>
              <a:gd name="GluePoint6Y" fmla="*/ 6858000 h 6858000"/>
              <a:gd name="GluePoint7X" fmla="*/ 1169096 w 9963150"/>
              <a:gd name="GluePoint7Y" fmla="*/ 6858000 h 6858000"/>
              <a:gd name="GluePoint8X" fmla="*/ 1137550 w 9963150"/>
              <a:gd name="GluePoint8Y" fmla="*/ 6821583 h 6858000"/>
              <a:gd name="GluePoint9X" fmla="*/ 0 w 9963150"/>
              <a:gd name="GluePoint9Y" fmla="*/ 3652838 h 6858000"/>
              <a:gd name="GluePoint10X" fmla="*/ 1459070 w 9963150"/>
              <a:gd name="GluePoint10Y" fmla="*/ 130333 h 6858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</a:cxnLst>
            <a:rect l="textAreaLeft" t="textAreaTop" r="textAreaRight" b="textAreaBottom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3000" y="1499760"/>
            <a:ext cx="6857280" cy="207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4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Interaction patterns</a:t>
            </a:r>
            <a:endParaRPr b="0" lang="en-US" sz="5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8920" y="4143600"/>
            <a:ext cx="3565440" cy="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4480" bIns="-2448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13" name=""/>
          <p:cNvSpPr/>
          <p:nvPr/>
        </p:nvSpPr>
        <p:spPr>
          <a:xfrm>
            <a:off x="8811000" y="471600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88D85BD1-D8C8-4432-A886-37273313D2F9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6010D7-7274-416D-870D-973C4228493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2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15" name="Picture 2" descr="A close up of a diagram&#10;&#10;AI-generated content may be incorrect."/>
          <p:cNvSpPr/>
          <p:nvPr/>
        </p:nvSpPr>
        <p:spPr>
          <a:xfrm>
            <a:off x="433080" y="318240"/>
            <a:ext cx="8276760" cy="4401360"/>
          </a:xfrm>
          <a:custGeom>
            <a:avLst/>
            <a:gdLst>
              <a:gd name="textAreaLeft" fmla="*/ 0 w 8276760"/>
              <a:gd name="textAreaRight" fmla="*/ 8277480 w 8276760"/>
              <a:gd name="textAreaTop" fmla="*/ 0 h 4401360"/>
              <a:gd name="textAreaBottom" fmla="*/ 4402080 h 4401360"/>
            </a:gdLst>
            <a:ahLst/>
            <a:cxnLst/>
            <a:rect l="textAreaLeft" t="textAreaTop" r="textAreaRight" b="textAreaBottom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8811000" y="4686120"/>
            <a:ext cx="3326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DDFCDCE8-902D-477B-A68A-5C5DECD1820B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901C28-999E-4EFD-B61B-F72BE2F4E88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112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18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8560" y="539280"/>
            <a:ext cx="7886160" cy="4061520"/>
          </a:xfrm>
          <a:custGeom>
            <a:avLst/>
            <a:gdLst>
              <a:gd name="textAreaLeft" fmla="*/ 0 w 7886160"/>
              <a:gd name="textAreaRight" fmla="*/ 7886880 w 7886160"/>
              <a:gd name="textAreaTop" fmla="*/ -360 h 4061520"/>
              <a:gd name="textAreaBottom" fmla="*/ 4061880 h 4061520"/>
              <a:gd name="GluePoint1X" fmla="*/ 0 w 7886700"/>
              <a:gd name="GluePoint1Y" fmla="*/ 0 h 4062071"/>
              <a:gd name="GluePoint2X" fmla="*/ 578358 w 7886700"/>
              <a:gd name="GluePoint2Y" fmla="*/ 0 h 4062071"/>
              <a:gd name="GluePoint3X" fmla="*/ 998982 w 7886700"/>
              <a:gd name="GluePoint3Y" fmla="*/ 0 h 4062071"/>
              <a:gd name="GluePoint4X" fmla="*/ 1813941 w 7886700"/>
              <a:gd name="GluePoint4Y" fmla="*/ 0 h 4062071"/>
              <a:gd name="GluePoint5X" fmla="*/ 2392299 w 7886700"/>
              <a:gd name="GluePoint5Y" fmla="*/ 0 h 4062071"/>
              <a:gd name="GluePoint6X" fmla="*/ 2970657 w 7886700"/>
              <a:gd name="GluePoint6Y" fmla="*/ 0 h 4062071"/>
              <a:gd name="GluePoint7X" fmla="*/ 3785616 w 7886700"/>
              <a:gd name="GluePoint7Y" fmla="*/ 0 h 4062071"/>
              <a:gd name="GluePoint8X" fmla="*/ 4285107 w 7886700"/>
              <a:gd name="GluePoint8Y" fmla="*/ 0 h 4062071"/>
              <a:gd name="GluePoint9X" fmla="*/ 5100066 w 7886700"/>
              <a:gd name="GluePoint9Y" fmla="*/ 0 h 4062071"/>
              <a:gd name="GluePoint10X" fmla="*/ 5915025 w 7886700"/>
              <a:gd name="GluePoint10Y" fmla="*/ 0 h 4062071"/>
              <a:gd name="GluePoint11X" fmla="*/ 6572250 w 7886700"/>
              <a:gd name="GluePoint11Y" fmla="*/ 0 h 4062071"/>
              <a:gd name="GluePoint12X" fmla="*/ 7886700 w 7886700"/>
              <a:gd name="GluePoint12Y" fmla="*/ 0 h 4062071"/>
              <a:gd name="GluePoint13X" fmla="*/ 7886700 w 7886700"/>
              <a:gd name="GluePoint13Y" fmla="*/ 636391 h 4062071"/>
              <a:gd name="GluePoint14X" fmla="*/ 7886700 w 7886700"/>
              <a:gd name="GluePoint14Y" fmla="*/ 1191541 h 4062071"/>
              <a:gd name="GluePoint15X" fmla="*/ 7886700 w 7886700"/>
              <a:gd name="GluePoint15Y" fmla="*/ 1868553 h 4062071"/>
              <a:gd name="GluePoint16X" fmla="*/ 7886700 w 7886700"/>
              <a:gd name="GluePoint16Y" fmla="*/ 2545564 h 4062071"/>
              <a:gd name="GluePoint17X" fmla="*/ 7886700 w 7886700"/>
              <a:gd name="GluePoint17Y" fmla="*/ 3222576 h 4062071"/>
              <a:gd name="GluePoint18X" fmla="*/ 7886700 w 7886700"/>
              <a:gd name="GluePoint18Y" fmla="*/ 4062071 h 4062071"/>
              <a:gd name="GluePoint19X" fmla="*/ 7150608 w 7886700"/>
              <a:gd name="GluePoint19Y" fmla="*/ 4062071 h 4062071"/>
              <a:gd name="GluePoint20X" fmla="*/ 6729984 w 7886700"/>
              <a:gd name="GluePoint20Y" fmla="*/ 4062071 h 4062071"/>
              <a:gd name="GluePoint21X" fmla="*/ 6230493 w 7886700"/>
              <a:gd name="GluePoint21Y" fmla="*/ 4062071 h 4062071"/>
              <a:gd name="GluePoint22X" fmla="*/ 5415534 w 7886700"/>
              <a:gd name="GluePoint22Y" fmla="*/ 4062071 h 4062071"/>
              <a:gd name="GluePoint23X" fmla="*/ 4758309 w 7886700"/>
              <a:gd name="GluePoint23Y" fmla="*/ 4062071 h 4062071"/>
              <a:gd name="GluePoint24X" fmla="*/ 4258818 w 7886700"/>
              <a:gd name="GluePoint24Y" fmla="*/ 4062071 h 4062071"/>
              <a:gd name="GluePoint25X" fmla="*/ 3601593 w 7886700"/>
              <a:gd name="GluePoint25Y" fmla="*/ 4062071 h 4062071"/>
              <a:gd name="GluePoint26X" fmla="*/ 3180969 w 7886700"/>
              <a:gd name="GluePoint26Y" fmla="*/ 4062071 h 4062071"/>
              <a:gd name="GluePoint27X" fmla="*/ 2760345 w 7886700"/>
              <a:gd name="GluePoint27Y" fmla="*/ 4062071 h 4062071"/>
              <a:gd name="GluePoint28X" fmla="*/ 2103120 w 7886700"/>
              <a:gd name="GluePoint28Y" fmla="*/ 4062071 h 4062071"/>
              <a:gd name="GluePoint29X" fmla="*/ 1603629 w 7886700"/>
              <a:gd name="GluePoint29Y" fmla="*/ 4062071 h 4062071"/>
              <a:gd name="GluePoint30X" fmla="*/ 867537 w 7886700"/>
              <a:gd name="GluePoint30Y" fmla="*/ 4062071 h 4062071"/>
              <a:gd name="GluePoint31X" fmla="*/ 0 w 7886700"/>
              <a:gd name="GluePoint31Y" fmla="*/ 4062071 h 4062071"/>
              <a:gd name="GluePoint32X" fmla="*/ 0 w 7886700"/>
              <a:gd name="GluePoint32Y" fmla="*/ 3344438 h 4062071"/>
              <a:gd name="GluePoint33X" fmla="*/ 0 w 7886700"/>
              <a:gd name="GluePoint33Y" fmla="*/ 2626806 h 4062071"/>
              <a:gd name="GluePoint34X" fmla="*/ 0 w 7886700"/>
              <a:gd name="GluePoint34Y" fmla="*/ 2031036 h 4062071"/>
              <a:gd name="GluePoint35X" fmla="*/ 0 w 7886700"/>
              <a:gd name="GluePoint35Y" fmla="*/ 1313403 h 4062071"/>
              <a:gd name="GluePoint36X" fmla="*/ 0 w 7886700"/>
              <a:gd name="GluePoint36Y" fmla="*/ 0 h 406207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</a:cxnLst>
            <a:rect l="textAreaLeft" t="textAreaTop" r="textAreaRight" b="textAreaBottom"/>
            <a:pathLst>
              <a:path w="7886700" h="4062071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888520" y="-5136"/>
                  <a:pt x="998982" y="0"/>
                </a:cubicBezTo>
                <a:cubicBezTo>
                  <a:pt x="1109444" y="5136"/>
                  <a:pt x="1622600" y="-36529"/>
                  <a:pt x="1813941" y="0"/>
                </a:cubicBezTo>
                <a:cubicBezTo>
                  <a:pt x="2005282" y="36529"/>
                  <a:pt x="2177619" y="19108"/>
                  <a:pt x="2392299" y="0"/>
                </a:cubicBezTo>
                <a:cubicBezTo>
                  <a:pt x="2606979" y="-19108"/>
                  <a:pt x="2788556" y="-21788"/>
                  <a:pt x="2970657" y="0"/>
                </a:cubicBezTo>
                <a:cubicBezTo>
                  <a:pt x="3152758" y="21788"/>
                  <a:pt x="3596738" y="18723"/>
                  <a:pt x="3785616" y="0"/>
                </a:cubicBezTo>
                <a:cubicBezTo>
                  <a:pt x="3974494" y="-18723"/>
                  <a:pt x="4136501" y="9985"/>
                  <a:pt x="4285107" y="0"/>
                </a:cubicBezTo>
                <a:cubicBezTo>
                  <a:pt x="4433713" y="-9985"/>
                  <a:pt x="4710656" y="-6143"/>
                  <a:pt x="5100066" y="0"/>
                </a:cubicBezTo>
                <a:cubicBezTo>
                  <a:pt x="5489476" y="6143"/>
                  <a:pt x="5703885" y="5883"/>
                  <a:pt x="5915025" y="0"/>
                </a:cubicBezTo>
                <a:cubicBezTo>
                  <a:pt x="6126165" y="-5883"/>
                  <a:pt x="6308797" y="30350"/>
                  <a:pt x="6572250" y="0"/>
                </a:cubicBezTo>
                <a:cubicBezTo>
                  <a:pt x="6835703" y="-30350"/>
                  <a:pt x="7286910" y="4832"/>
                  <a:pt x="7886700" y="0"/>
                </a:cubicBezTo>
                <a:cubicBezTo>
                  <a:pt x="7889074" y="220758"/>
                  <a:pt x="7883165" y="357992"/>
                  <a:pt x="7886700" y="636391"/>
                </a:cubicBezTo>
                <a:cubicBezTo>
                  <a:pt x="7890235" y="914790"/>
                  <a:pt x="7903701" y="952234"/>
                  <a:pt x="7886700" y="1191541"/>
                </a:cubicBezTo>
                <a:cubicBezTo>
                  <a:pt x="7869700" y="1430848"/>
                  <a:pt x="7863116" y="1553316"/>
                  <a:pt x="7886700" y="1868553"/>
                </a:cubicBezTo>
                <a:cubicBezTo>
                  <a:pt x="7910284" y="2183790"/>
                  <a:pt x="7896439" y="2331507"/>
                  <a:pt x="7886700" y="2545564"/>
                </a:cubicBezTo>
                <a:cubicBezTo>
                  <a:pt x="7876961" y="2759621"/>
                  <a:pt x="7899048" y="2997788"/>
                  <a:pt x="7886700" y="3222576"/>
                </a:cubicBezTo>
                <a:cubicBezTo>
                  <a:pt x="7874352" y="3447364"/>
                  <a:pt x="7863320" y="3844609"/>
                  <a:pt x="7886700" y="4062071"/>
                </a:cubicBezTo>
                <a:cubicBezTo>
                  <a:pt x="7688995" y="4091405"/>
                  <a:pt x="7438163" y="4081351"/>
                  <a:pt x="7150608" y="4062071"/>
                </a:cubicBezTo>
                <a:cubicBezTo>
                  <a:pt x="6863053" y="4042791"/>
                  <a:pt x="6852167" y="4080837"/>
                  <a:pt x="6729984" y="4062071"/>
                </a:cubicBezTo>
                <a:cubicBezTo>
                  <a:pt x="6607801" y="4043305"/>
                  <a:pt x="6412225" y="4055086"/>
                  <a:pt x="6230493" y="4062071"/>
                </a:cubicBezTo>
                <a:cubicBezTo>
                  <a:pt x="6048761" y="4069056"/>
                  <a:pt x="5595777" y="4070043"/>
                  <a:pt x="5415534" y="4062071"/>
                </a:cubicBezTo>
                <a:cubicBezTo>
                  <a:pt x="5235291" y="4054099"/>
                  <a:pt x="4927239" y="4094195"/>
                  <a:pt x="4758309" y="4062071"/>
                </a:cubicBezTo>
                <a:cubicBezTo>
                  <a:pt x="4589380" y="4029947"/>
                  <a:pt x="4452506" y="4069552"/>
                  <a:pt x="4258818" y="4062071"/>
                </a:cubicBezTo>
                <a:cubicBezTo>
                  <a:pt x="4065130" y="4054590"/>
                  <a:pt x="3802761" y="4085813"/>
                  <a:pt x="3601593" y="4062071"/>
                </a:cubicBezTo>
                <a:cubicBezTo>
                  <a:pt x="3400425" y="4038329"/>
                  <a:pt x="3311647" y="4060168"/>
                  <a:pt x="3180969" y="4062071"/>
                </a:cubicBezTo>
                <a:cubicBezTo>
                  <a:pt x="3050291" y="4063974"/>
                  <a:pt x="2961884" y="4043763"/>
                  <a:pt x="2760345" y="4062071"/>
                </a:cubicBezTo>
                <a:cubicBezTo>
                  <a:pt x="2558806" y="4080379"/>
                  <a:pt x="2276592" y="4030989"/>
                  <a:pt x="2103120" y="4062071"/>
                </a:cubicBezTo>
                <a:cubicBezTo>
                  <a:pt x="1929649" y="4093153"/>
                  <a:pt x="1726258" y="4048114"/>
                  <a:pt x="1603629" y="4062071"/>
                </a:cubicBezTo>
                <a:cubicBezTo>
                  <a:pt x="1481000" y="4076028"/>
                  <a:pt x="1025048" y="4037431"/>
                  <a:pt x="867537" y="4062071"/>
                </a:cubicBezTo>
                <a:cubicBezTo>
                  <a:pt x="710026" y="4086711"/>
                  <a:pt x="400773" y="4019788"/>
                  <a:pt x="0" y="4062071"/>
                </a:cubicBezTo>
                <a:cubicBezTo>
                  <a:pt x="-77" y="3748456"/>
                  <a:pt x="-30814" y="3576596"/>
                  <a:pt x="0" y="3344438"/>
                </a:cubicBezTo>
                <a:cubicBezTo>
                  <a:pt x="30814" y="3112280"/>
                  <a:pt x="30350" y="2816152"/>
                  <a:pt x="0" y="2626806"/>
                </a:cubicBezTo>
                <a:cubicBezTo>
                  <a:pt x="-30350" y="2437460"/>
                  <a:pt x="26575" y="2258994"/>
                  <a:pt x="0" y="2031036"/>
                </a:cubicBezTo>
                <a:cubicBezTo>
                  <a:pt x="-26575" y="1803078"/>
                  <a:pt x="-8850" y="1530345"/>
                  <a:pt x="0" y="1313403"/>
                </a:cubicBezTo>
                <a:cubicBezTo>
                  <a:pt x="8850" y="1096461"/>
                  <a:pt x="47646" y="423049"/>
                  <a:pt x="0" y="0"/>
                </a:cubicBezTo>
                <a:close/>
              </a:path>
            </a:pathLst>
          </a:custGeom>
          <a:noFill/>
          <a:ln cap="rnd" w="47625">
            <a:solidFill>
              <a:srgbClr val="00a5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pic>
        <p:nvPicPr>
          <p:cNvPr id="119" name="Picture 2" descr="A diagram of a loop pattern&#10;&#10;AI-generated content may be incorrect."/>
          <p:cNvPicPr/>
          <p:nvPr/>
        </p:nvPicPr>
        <p:blipFill>
          <a:blip r:embed="rId1"/>
          <a:srcRect l="775" t="17354" r="0" b="-375"/>
          <a:stretch/>
        </p:blipFill>
        <p:spPr>
          <a:xfrm>
            <a:off x="743040" y="816120"/>
            <a:ext cx="7600320" cy="362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0" name=""/>
          <p:cNvSpPr/>
          <p:nvPr/>
        </p:nvSpPr>
        <p:spPr>
          <a:xfrm>
            <a:off x="8811000" y="4716000"/>
            <a:ext cx="33264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141513F4-6F1B-450F-82A1-4863E6B2BAD6}" type="slidenum"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DC8819-23F2-4F26-AD0A-5B30CC8CD4B2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chemeClr val="lt1"/>
              </a:solidFill>
              <a:effectLst/>
              <a:uFillTx/>
              <a:latin typeface="Avenir Next LT Pro"/>
              <a:ea typeface="Arial"/>
            </a:endParaRPr>
          </a:p>
        </p:txBody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28560" y="820440"/>
            <a:ext cx="7878960" cy="22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venir Next LT Pro"/>
              </a:rPr>
              <a:t>Orchestration patterns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080" y="3248280"/>
            <a:ext cx="7878960" cy="12960"/>
          </a:xfrm>
          <a:prstGeom prst="rect">
            <a:avLst/>
          </a:prstGeom>
          <a:solidFill>
            <a:srgbClr val="d5d5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1320" bIns="-31320" anchor="ctr">
            <a:noAutofit/>
          </a:bodyPr>
          <a:p>
            <a:pPr algn="ctr">
              <a:lnSpc>
                <a:spcPct val="100000"/>
              </a:lnSpc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Calibri"/>
              <a:ea typeface="Arial"/>
            </a:endParaRPr>
          </a:p>
        </p:txBody>
      </p:sp>
      <p:sp>
        <p:nvSpPr>
          <p:cNvPr id="124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011000" y="1760760"/>
            <a:ext cx="40320" cy="295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25" name=""/>
          <p:cNvSpPr/>
          <p:nvPr/>
        </p:nvSpPr>
        <p:spPr>
          <a:xfrm>
            <a:off x="8686800" y="4800600"/>
            <a:ext cx="45684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4901D0F8-50FF-479B-A432-16321E4ABA1C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99877E-8722-44E0-A995-4F6CA1201A4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 pitchFamily="0" charset="1"/>
        <a:ea typeface=""/>
        <a:cs typeface=""/>
      </a:majorFont>
      <a:minorFont>
        <a:latin typeface="Avenir Next LT Pro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2026-01-22T14:01:28Z</dcterms:modified>
  <cp:revision>705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(16:9)</vt:lpwstr>
  </property>
  <property fmtid="{D5CDD505-2E9C-101B-9397-08002B2CF9AE}" pid="4" name="Slides">
    <vt:i4>29</vt:i4>
  </property>
</Properties>
</file>